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766" r:id="rId2"/>
  </p:sldMasterIdLst>
  <p:notesMasterIdLst>
    <p:notesMasterId r:id="rId10"/>
  </p:notesMasterIdLst>
  <p:sldIdLst>
    <p:sldId id="256" r:id="rId3"/>
    <p:sldId id="257" r:id="rId4"/>
    <p:sldId id="258" r:id="rId5"/>
    <p:sldId id="259" r:id="rId6"/>
    <p:sldId id="260" r:id="rId7"/>
    <p:sldId id="261" r:id="rId8"/>
    <p:sldId id="262" r:id="rId9"/>
  </p:sldIdLst>
  <p:sldSz cx="9144000" cy="5143500" type="screen16x9"/>
  <p:notesSz cx="6858000" cy="9144000"/>
  <p:embeddedFontLst>
    <p:embeddedFont>
      <p:font typeface="Calibri" panose="020F0502020204030204" pitchFamily="34" charset="0"/>
      <p:regular r:id="rId11"/>
      <p:bold r:id="rId12"/>
      <p:italic r:id="rId13"/>
      <p:boldItalic r:id="rId14"/>
    </p:embeddedFont>
    <p:embeddedFont>
      <p:font typeface="EB Garamond" panose="00000500000000000000" pitchFamily="2" charset="0"/>
      <p:regular r:id="rId15"/>
      <p:bold r:id="rId16"/>
      <p:italic r:id="rId17"/>
      <p:boldItalic r:id="rId18"/>
    </p:embeddedFont>
    <p:embeddedFont>
      <p:font typeface="EB Garamond ExtraBold" panose="00000900000000000000" pitchFamily="2" charset="0"/>
      <p:bold r:id="rId19"/>
      <p:boldItalic r:id="rId20"/>
    </p:embeddedFont>
    <p:embeddedFont>
      <p:font typeface="EB Garamond Medium" panose="00000600000000000000" pitchFamily="2" charset="0"/>
      <p:regular r:id="rId21"/>
      <p:bold r:id="rId22"/>
      <p:italic r:id="rId23"/>
      <p:boldItalic r:id="rId24"/>
    </p:embeddedFont>
    <p:embeddedFont>
      <p:font typeface="Montserrat ExtraBold" panose="00000900000000000000" pitchFamily="2" charset="0"/>
      <p:bold r:id="rId25"/>
      <p:boldItalic r:id="rId26"/>
    </p:embeddedFont>
    <p:embeddedFont>
      <p:font typeface="Public Sans" panose="020B060402020202020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395">
          <p15:clr>
            <a:srgbClr val="A4A3A4"/>
          </p15:clr>
        </p15:guide>
        <p15:guide id="2" pos="2880">
          <p15:clr>
            <a:srgbClr val="9AA0A6"/>
          </p15:clr>
        </p15:guide>
        <p15:guide id="3" orient="horz" pos="1429">
          <p15:clr>
            <a:srgbClr val="A4A3A4"/>
          </p15:clr>
        </p15:guide>
        <p15:guide id="4" pos="423">
          <p15:clr>
            <a:srgbClr val="A4A3A4"/>
          </p15:clr>
        </p15:guide>
        <p15:guide id="5" orient="horz" pos="158">
          <p15:clr>
            <a:srgbClr val="A4A3A4"/>
          </p15:clr>
        </p15:guide>
        <p15:guide id="6" orient="horz" pos="2787">
          <p15:clr>
            <a:srgbClr val="A4A3A4"/>
          </p15:clr>
        </p15:guide>
        <p15:guide id="7" pos="2001">
          <p15:clr>
            <a:srgbClr val="A4A3A4"/>
          </p15:clr>
        </p15:guide>
        <p15:guide id="8" pos="3388">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5" roundtripDataSignature="AMtx7mhg/wVzJmyMG5kAbdOVI1pDzc0YX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5" d="100"/>
          <a:sy n="115" d="100"/>
        </p:scale>
        <p:origin x="514" y="72"/>
      </p:cViewPr>
      <p:guideLst>
        <p:guide orient="horz" pos="2395"/>
        <p:guide pos="2880"/>
        <p:guide orient="horz" pos="1429"/>
        <p:guide pos="423"/>
        <p:guide orient="horz" pos="158"/>
        <p:guide orient="horz" pos="2787"/>
        <p:guide pos="2001"/>
        <p:guide pos="338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font" Target="fonts/font16.fntdata"/><Relationship Id="rId39"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font" Target="fonts/font11.fntdata"/><Relationship Id="rId7" Type="http://schemas.openxmlformats.org/officeDocument/2006/relationships/slide" Target="slides/slide5.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1.fntdata"/><Relationship Id="rId24" Type="http://schemas.openxmlformats.org/officeDocument/2006/relationships/font" Target="fonts/font14.fntdata"/><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font" Target="fonts/font18.fntdata"/><Relationship Id="rId36" Type="http://schemas.openxmlformats.org/officeDocument/2006/relationships/presProps" Target="presProp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font" Target="fonts/font17.fntdata"/><Relationship Id="rId30" Type="http://schemas.openxmlformats.org/officeDocument/2006/relationships/font" Target="fonts/font20.fntdata"/><Relationship Id="rId35" Type="http://customschemas.google.com/relationships/presentationmetadata" Target="metadata"/><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4.jpg>
</file>

<file path=ppt/media/image35.png>
</file>

<file path=ppt/media/image36.jpg>
</file>

<file path=ppt/media/image37.jpg>
</file>

<file path=ppt/media/image38.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434045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1"/>
        <p:cNvGrpSpPr/>
        <p:nvPr/>
      </p:nvGrpSpPr>
      <p:grpSpPr>
        <a:xfrm>
          <a:off x="0" y="0"/>
          <a:ext cx="0" cy="0"/>
          <a:chOff x="0" y="0"/>
          <a:chExt cx="0" cy="0"/>
        </a:xfrm>
      </p:grpSpPr>
      <p:sp>
        <p:nvSpPr>
          <p:cNvPr id="3652" name="Google Shape;3652;p20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653" name="Google Shape;3653;p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990825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8"/>
        <p:cNvGrpSpPr/>
        <p:nvPr/>
      </p:nvGrpSpPr>
      <p:grpSpPr>
        <a:xfrm>
          <a:off x="0" y="0"/>
          <a:ext cx="0" cy="0"/>
          <a:chOff x="0" y="0"/>
          <a:chExt cx="0" cy="0"/>
        </a:xfrm>
      </p:grpSpPr>
      <p:sp>
        <p:nvSpPr>
          <p:cNvPr id="3659" name="Google Shape;3659;p2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660" name="Google Shape;3660;p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979080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5"/>
        <p:cNvGrpSpPr/>
        <p:nvPr/>
      </p:nvGrpSpPr>
      <p:grpSpPr>
        <a:xfrm>
          <a:off x="0" y="0"/>
          <a:ext cx="0" cy="0"/>
          <a:chOff x="0" y="0"/>
          <a:chExt cx="0" cy="0"/>
        </a:xfrm>
      </p:grpSpPr>
      <p:sp>
        <p:nvSpPr>
          <p:cNvPr id="3666" name="Google Shape;3666;g1f5d965ad35_0_18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67" name="Google Shape;3667;g1f5d965ad35_0_18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88511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5"/>
        <p:cNvGrpSpPr/>
        <p:nvPr/>
      </p:nvGrpSpPr>
      <p:grpSpPr>
        <a:xfrm>
          <a:off x="0" y="0"/>
          <a:ext cx="0" cy="0"/>
          <a:chOff x="0" y="0"/>
          <a:chExt cx="0" cy="0"/>
        </a:xfrm>
      </p:grpSpPr>
      <p:sp>
        <p:nvSpPr>
          <p:cNvPr id="3676" name="Google Shape;3676;g2139e008f0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677" name="Google Shape;3677;g2139e008f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857838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2"/>
        <p:cNvGrpSpPr/>
        <p:nvPr/>
      </p:nvGrpSpPr>
      <p:grpSpPr>
        <a:xfrm>
          <a:off x="0" y="0"/>
          <a:ext cx="0" cy="0"/>
          <a:chOff x="0" y="0"/>
          <a:chExt cx="0" cy="0"/>
        </a:xfrm>
      </p:grpSpPr>
      <p:sp>
        <p:nvSpPr>
          <p:cNvPr id="3683" name="Google Shape;3683;g1f5d965ad35_0_36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4" name="Google Shape;3684;g1f5d965ad35_0_3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21283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6"/>
        <p:cNvGrpSpPr/>
        <p:nvPr/>
      </p:nvGrpSpPr>
      <p:grpSpPr>
        <a:xfrm>
          <a:off x="0" y="0"/>
          <a:ext cx="0" cy="0"/>
          <a:chOff x="0" y="0"/>
          <a:chExt cx="0" cy="0"/>
        </a:xfrm>
      </p:grpSpPr>
      <p:sp>
        <p:nvSpPr>
          <p:cNvPr id="3697" name="Google Shape;3697;p2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698" name="Google Shape;3698;p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039586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2"/>
        <p:cNvGrpSpPr/>
        <p:nvPr/>
      </p:nvGrpSpPr>
      <p:grpSpPr>
        <a:xfrm>
          <a:off x="0" y="0"/>
          <a:ext cx="0" cy="0"/>
          <a:chOff x="0" y="0"/>
          <a:chExt cx="0" cy="0"/>
        </a:xfrm>
      </p:grpSpPr>
      <p:sp>
        <p:nvSpPr>
          <p:cNvPr id="3703" name="Google Shape;3703;p2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704" name="Google Shape;3704;p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17776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9.png"/><Relationship Id="rId1" Type="http://schemas.openxmlformats.org/officeDocument/2006/relationships/slideMaster" Target="../slideMasters/slideMaster1.xml"/><Relationship Id="rId5" Type="http://schemas.openxmlformats.org/officeDocument/2006/relationships/image" Target="../media/image31.png"/><Relationship Id="rId4" Type="http://schemas.openxmlformats.org/officeDocument/2006/relationships/image" Target="../media/image30.png"/></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32.png"/></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35.png"/><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1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14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19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20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20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2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20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0.jpg"/><Relationship Id="rId1" Type="http://schemas.openxmlformats.org/officeDocument/2006/relationships/slideMaster" Target="../slideMasters/slideMaster2.xml"/></Relationships>
</file>

<file path=ppt/slideLayouts/_rels/slideLayout206.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2.xml"/></Relationships>
</file>

<file path=ppt/slideLayouts/_rels/slideLayout20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2.xml"/><Relationship Id="rId4" Type="http://schemas.openxmlformats.org/officeDocument/2006/relationships/image" Target="../media/image27.png"/></Relationships>
</file>

<file path=ppt/slideLayouts/_rels/slideLayout2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2.xml"/><Relationship Id="rId4" Type="http://schemas.openxmlformats.org/officeDocument/2006/relationships/image" Target="../media/image28.png"/></Relationships>
</file>

<file path=ppt/slideLayouts/_rels/slideLayout2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2.xml"/><Relationship Id="rId4" Type="http://schemas.openxmlformats.org/officeDocument/2006/relationships/image" Target="../media/image27.png"/></Relationships>
</file>

<file path=ppt/slideLayouts/_rels/slideLayout2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2.xml"/><Relationship Id="rId4" Type="http://schemas.openxmlformats.org/officeDocument/2006/relationships/image" Target="../media/image28.png"/></Relationships>
</file>

<file path=ppt/slideLayouts/_rels/slideLayout2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9.png"/><Relationship Id="rId1" Type="http://schemas.openxmlformats.org/officeDocument/2006/relationships/slideMaster" Target="../slideMasters/slideMaster2.xml"/><Relationship Id="rId5" Type="http://schemas.openxmlformats.org/officeDocument/2006/relationships/image" Target="../media/image31.png"/><Relationship Id="rId4" Type="http://schemas.openxmlformats.org/officeDocument/2006/relationships/image" Target="../media/image30.png"/></Relationships>
</file>

<file path=ppt/slideLayouts/_rels/slideLayout2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2.xml"/><Relationship Id="rId4" Type="http://schemas.openxmlformats.org/officeDocument/2006/relationships/image" Target="../media/image32.png"/></Relationships>
</file>

<file path=ppt/slideLayouts/_rels/slideLayout2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3.jpg"/><Relationship Id="rId1" Type="http://schemas.openxmlformats.org/officeDocument/2006/relationships/slideMaster" Target="../slideMasters/slideMaster2.xml"/></Relationships>
</file>

<file path=ppt/slideLayouts/_rels/slideLayout2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2.xml"/></Relationships>
</file>

<file path=ppt/slideLayouts/_rels/slideLayout2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2.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2.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35.png"/><Relationship Id="rId1" Type="http://schemas.openxmlformats.org/officeDocument/2006/relationships/slideMaster" Target="../slideMasters/slideMaster2.xml"/></Relationships>
</file>

<file path=ppt/slideLayouts/_rels/slideLayout233.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Master" Target="../slideMasters/slideMaster2.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0.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p:cSld name="First page 2">
    <p:spTree>
      <p:nvGrpSpPr>
        <p:cNvPr id="1" name="Shape 6"/>
        <p:cNvGrpSpPr/>
        <p:nvPr/>
      </p:nvGrpSpPr>
      <p:grpSpPr>
        <a:xfrm>
          <a:off x="0" y="0"/>
          <a:ext cx="0" cy="0"/>
          <a:chOff x="0" y="0"/>
          <a:chExt cx="0" cy="0"/>
        </a:xfrm>
      </p:grpSpPr>
      <p:pic>
        <p:nvPicPr>
          <p:cNvPr id="7" name="Google Shape;7;p214" descr="Diagram&#10;&#10;Description automatically generated"/>
          <p:cNvPicPr preferRelativeResize="0"/>
          <p:nvPr/>
        </p:nvPicPr>
        <p:blipFill rotWithShape="1">
          <a:blip r:embed="rId2">
            <a:alphaModFix/>
          </a:blip>
          <a:srcRect/>
          <a:stretch/>
        </p:blipFill>
        <p:spPr>
          <a:xfrm>
            <a:off x="0" y="4141"/>
            <a:ext cx="9144000" cy="5135217"/>
          </a:xfrm>
          <a:prstGeom prst="rect">
            <a:avLst/>
          </a:prstGeom>
          <a:noFill/>
          <a:ln>
            <a:noFill/>
          </a:ln>
        </p:spPr>
      </p:pic>
      <p:cxnSp>
        <p:nvCxnSpPr>
          <p:cNvPr id="8" name="Google Shape;8;p214"/>
          <p:cNvCxnSpPr/>
          <p:nvPr/>
        </p:nvCxnSpPr>
        <p:spPr>
          <a:xfrm>
            <a:off x="343814" y="3257405"/>
            <a:ext cx="527043" cy="0"/>
          </a:xfrm>
          <a:prstGeom prst="straightConnector1">
            <a:avLst/>
          </a:prstGeom>
          <a:noFill/>
          <a:ln w="28575" cap="flat" cmpd="sng">
            <a:solidFill>
              <a:srgbClr val="22366A"/>
            </a:solidFill>
            <a:prstDash val="solid"/>
            <a:round/>
            <a:headEnd type="none" w="sm" len="sm"/>
            <a:tailEnd type="none" w="sm" len="sm"/>
          </a:ln>
        </p:spPr>
      </p:cxnSp>
      <p:sp>
        <p:nvSpPr>
          <p:cNvPr id="9" name="Google Shape;9;p214"/>
          <p:cNvSpPr txBox="1">
            <a:spLocks noGrp="1"/>
          </p:cNvSpPr>
          <p:nvPr>
            <p:ph type="body" idx="1"/>
          </p:nvPr>
        </p:nvSpPr>
        <p:spPr>
          <a:xfrm>
            <a:off x="261254" y="2640951"/>
            <a:ext cx="3311679" cy="44055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ontents 3">
    <p:spTree>
      <p:nvGrpSpPr>
        <p:cNvPr id="1" name="Shape 69"/>
        <p:cNvGrpSpPr/>
        <p:nvPr/>
      </p:nvGrpSpPr>
      <p:grpSpPr>
        <a:xfrm>
          <a:off x="0" y="0"/>
          <a:ext cx="0" cy="0"/>
          <a:chOff x="0" y="0"/>
          <a:chExt cx="0" cy="0"/>
        </a:xfrm>
      </p:grpSpPr>
      <p:pic>
        <p:nvPicPr>
          <p:cNvPr id="70" name="Google Shape;70;p22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71" name="Google Shape;71;p222"/>
          <p:cNvSpPr>
            <a:spLocks noGrp="1"/>
          </p:cNvSpPr>
          <p:nvPr>
            <p:ph type="pic" idx="2"/>
          </p:nvPr>
        </p:nvSpPr>
        <p:spPr>
          <a:xfrm>
            <a:off x="4983850" y="776920"/>
            <a:ext cx="4160150" cy="4050508"/>
          </a:xfrm>
          <a:prstGeom prst="rect">
            <a:avLst/>
          </a:prstGeom>
          <a:noFill/>
          <a:ln>
            <a:noFill/>
          </a:ln>
        </p:spPr>
      </p:sp>
      <p:sp>
        <p:nvSpPr>
          <p:cNvPr id="72" name="Google Shape;72;p222"/>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3" name="Google Shape;73;p22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 name="Google Shape;74;p22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Caption">
  <p:cSld name="1_Caption srQTiEr6bSQ=">
    <p:spTree>
      <p:nvGrpSpPr>
        <p:cNvPr id="1" name="Shape 1687"/>
        <p:cNvGrpSpPr/>
        <p:nvPr/>
      </p:nvGrpSpPr>
      <p:grpSpPr>
        <a:xfrm>
          <a:off x="0" y="0"/>
          <a:ext cx="0" cy="0"/>
          <a:chOff x="0" y="0"/>
          <a:chExt cx="0" cy="0"/>
        </a:xfrm>
      </p:grpSpPr>
      <p:sp>
        <p:nvSpPr>
          <p:cNvPr id="1688" name="Google Shape;1688;p313"/>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9" name="Google Shape;1689;p31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690" name="Google Shape;1690;p313"/>
          <p:cNvGrpSpPr/>
          <p:nvPr/>
        </p:nvGrpSpPr>
        <p:grpSpPr>
          <a:xfrm>
            <a:off x="3907491" y="3547977"/>
            <a:ext cx="1329018" cy="71718"/>
            <a:chOff x="3907491" y="3547977"/>
            <a:chExt cx="1329018" cy="71718"/>
          </a:xfrm>
        </p:grpSpPr>
        <p:sp>
          <p:nvSpPr>
            <p:cNvPr id="1691" name="Google Shape;1691;p313"/>
            <p:cNvSpPr/>
            <p:nvPr/>
          </p:nvSpPr>
          <p:spPr>
            <a:xfrm>
              <a:off x="46059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2" name="Google Shape;1692;p313"/>
            <p:cNvSpPr/>
            <p:nvPr/>
          </p:nvSpPr>
          <p:spPr>
            <a:xfrm>
              <a:off x="44662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3" name="Google Shape;1693;p313"/>
            <p:cNvSpPr/>
            <p:nvPr/>
          </p:nvSpPr>
          <p:spPr>
            <a:xfrm>
              <a:off x="43265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4" name="Google Shape;1694;p313"/>
            <p:cNvSpPr/>
            <p:nvPr/>
          </p:nvSpPr>
          <p:spPr>
            <a:xfrm>
              <a:off x="41868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5" name="Google Shape;1695;p313"/>
            <p:cNvSpPr/>
            <p:nvPr/>
          </p:nvSpPr>
          <p:spPr>
            <a:xfrm>
              <a:off x="40471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6" name="Google Shape;1696;p313"/>
            <p:cNvSpPr/>
            <p:nvPr/>
          </p:nvSpPr>
          <p:spPr>
            <a:xfrm>
              <a:off x="39074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7" name="Google Shape;1697;p313"/>
            <p:cNvSpPr/>
            <p:nvPr/>
          </p:nvSpPr>
          <p:spPr>
            <a:xfrm>
              <a:off x="51647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8" name="Google Shape;1698;p313"/>
            <p:cNvSpPr/>
            <p:nvPr/>
          </p:nvSpPr>
          <p:spPr>
            <a:xfrm>
              <a:off x="50250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9" name="Google Shape;1699;p313"/>
            <p:cNvSpPr/>
            <p:nvPr/>
          </p:nvSpPr>
          <p:spPr>
            <a:xfrm>
              <a:off x="48853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0" name="Google Shape;1700;p313"/>
            <p:cNvSpPr/>
            <p:nvPr/>
          </p:nvSpPr>
          <p:spPr>
            <a:xfrm>
              <a:off x="47456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01" name="Google Shape;1701;p313"/>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lt2"/>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Caption">
  <p:cSld name="1_Caption Fiqkk2h2H6o=">
    <p:spTree>
      <p:nvGrpSpPr>
        <p:cNvPr id="1" name="Shape 1702"/>
        <p:cNvGrpSpPr/>
        <p:nvPr/>
      </p:nvGrpSpPr>
      <p:grpSpPr>
        <a:xfrm>
          <a:off x="0" y="0"/>
          <a:ext cx="0" cy="0"/>
          <a:chOff x="0" y="0"/>
          <a:chExt cx="0" cy="0"/>
        </a:xfrm>
      </p:grpSpPr>
      <p:sp>
        <p:nvSpPr>
          <p:cNvPr id="1703" name="Google Shape;1703;p31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704" name="Google Shape;1704;p31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705" name="Google Shape;1705;p314"/>
          <p:cNvGrpSpPr/>
          <p:nvPr/>
        </p:nvGrpSpPr>
        <p:grpSpPr>
          <a:xfrm>
            <a:off x="3907491" y="3547977"/>
            <a:ext cx="1329018" cy="71718"/>
            <a:chOff x="3837640" y="2865532"/>
            <a:chExt cx="1329018" cy="71718"/>
          </a:xfrm>
        </p:grpSpPr>
        <p:sp>
          <p:nvSpPr>
            <p:cNvPr id="1706" name="Google Shape;1706;p314"/>
            <p:cNvSpPr/>
            <p:nvPr/>
          </p:nvSpPr>
          <p:spPr>
            <a:xfrm>
              <a:off x="45361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7" name="Google Shape;1707;p314"/>
            <p:cNvSpPr/>
            <p:nvPr/>
          </p:nvSpPr>
          <p:spPr>
            <a:xfrm>
              <a:off x="43964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8" name="Google Shape;1708;p314"/>
            <p:cNvSpPr/>
            <p:nvPr/>
          </p:nvSpPr>
          <p:spPr>
            <a:xfrm>
              <a:off x="42567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9" name="Google Shape;1709;p314"/>
            <p:cNvSpPr/>
            <p:nvPr/>
          </p:nvSpPr>
          <p:spPr>
            <a:xfrm>
              <a:off x="41170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0" name="Google Shape;1710;p314"/>
            <p:cNvSpPr/>
            <p:nvPr/>
          </p:nvSpPr>
          <p:spPr>
            <a:xfrm>
              <a:off x="39773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1" name="Google Shape;1711;p314"/>
            <p:cNvSpPr/>
            <p:nvPr/>
          </p:nvSpPr>
          <p:spPr>
            <a:xfrm>
              <a:off x="38376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2" name="Google Shape;1712;p314"/>
            <p:cNvSpPr/>
            <p:nvPr/>
          </p:nvSpPr>
          <p:spPr>
            <a:xfrm>
              <a:off x="50949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3" name="Google Shape;1713;p314"/>
            <p:cNvSpPr/>
            <p:nvPr/>
          </p:nvSpPr>
          <p:spPr>
            <a:xfrm>
              <a:off x="49552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4" name="Google Shape;1714;p314"/>
            <p:cNvSpPr/>
            <p:nvPr/>
          </p:nvSpPr>
          <p:spPr>
            <a:xfrm>
              <a:off x="48155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5" name="Google Shape;1715;p314"/>
            <p:cNvSpPr/>
            <p:nvPr/>
          </p:nvSpPr>
          <p:spPr>
            <a:xfrm>
              <a:off x="46758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16" name="Google Shape;1716;p314"/>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Caption">
  <p:cSld name="1_Caption odHUCw+y0GI=">
    <p:spTree>
      <p:nvGrpSpPr>
        <p:cNvPr id="1" name="Shape 1717"/>
        <p:cNvGrpSpPr/>
        <p:nvPr/>
      </p:nvGrpSpPr>
      <p:grpSpPr>
        <a:xfrm>
          <a:off x="0" y="0"/>
          <a:ext cx="0" cy="0"/>
          <a:chOff x="0" y="0"/>
          <a:chExt cx="0" cy="0"/>
        </a:xfrm>
      </p:grpSpPr>
      <p:pic>
        <p:nvPicPr>
          <p:cNvPr id="1718" name="Google Shape;1718;p315" descr="Background pattern&#10;&#10;Description automatically generated with medium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19" name="Google Shape;1719;p315" descr="A group of people sitting at a table&#10;&#10;Description automatically generated with low confidence"/>
          <p:cNvPicPr preferRelativeResize="0"/>
          <p:nvPr/>
        </p:nvPicPr>
        <p:blipFill rotWithShape="1">
          <a:blip r:embed="rId3">
            <a:alphaModFix/>
          </a:blip>
          <a:srcRect l="11613" t="29182"/>
          <a:stretch/>
        </p:blipFill>
        <p:spPr>
          <a:xfrm>
            <a:off x="4864308" y="0"/>
            <a:ext cx="4279692" cy="5143500"/>
          </a:xfrm>
          <a:prstGeom prst="rect">
            <a:avLst/>
          </a:prstGeom>
          <a:noFill/>
          <a:ln>
            <a:noFill/>
          </a:ln>
        </p:spPr>
      </p:pic>
      <p:pic>
        <p:nvPicPr>
          <p:cNvPr id="1720" name="Google Shape;1720;p315" descr="Shape&#10;&#10;Description automatically generated with low confidence"/>
          <p:cNvPicPr preferRelativeResize="0"/>
          <p:nvPr/>
        </p:nvPicPr>
        <p:blipFill rotWithShape="1">
          <a:blip r:embed="rId4">
            <a:alphaModFix/>
          </a:blip>
          <a:srcRect/>
          <a:stretch/>
        </p:blipFill>
        <p:spPr>
          <a:xfrm>
            <a:off x="0" y="0"/>
            <a:ext cx="9144000" cy="5143500"/>
          </a:xfrm>
          <a:prstGeom prst="rect">
            <a:avLst/>
          </a:prstGeom>
          <a:noFill/>
          <a:ln>
            <a:noFill/>
          </a:ln>
        </p:spPr>
      </p:pic>
      <p:sp>
        <p:nvSpPr>
          <p:cNvPr id="1721" name="Google Shape;1721;p315"/>
          <p:cNvSpPr/>
          <p:nvPr/>
        </p:nvSpPr>
        <p:spPr>
          <a:xfrm>
            <a:off x="0" y="1107751"/>
            <a:ext cx="4864308" cy="292799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22" name="Google Shape;1722;p315"/>
          <p:cNvSpPr/>
          <p:nvPr/>
        </p:nvSpPr>
        <p:spPr>
          <a:xfrm>
            <a:off x="185197" y="1339045"/>
            <a:ext cx="69448" cy="2465408"/>
          </a:xfrm>
          <a:prstGeom prst="rect">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23" name="Google Shape;1723;p315"/>
          <p:cNvSpPr txBox="1">
            <a:spLocks noGrp="1"/>
          </p:cNvSpPr>
          <p:nvPr>
            <p:ph type="title"/>
          </p:nvPr>
        </p:nvSpPr>
        <p:spPr>
          <a:xfrm>
            <a:off x="387873" y="1377777"/>
            <a:ext cx="3421450" cy="459275"/>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2000" b="1" i="1"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24" name="Google Shape;1724;p315"/>
          <p:cNvSpPr txBox="1">
            <a:spLocks noGrp="1"/>
          </p:cNvSpPr>
          <p:nvPr>
            <p:ph type="body" idx="1"/>
          </p:nvPr>
        </p:nvSpPr>
        <p:spPr>
          <a:xfrm>
            <a:off x="387873" y="1985160"/>
            <a:ext cx="4343206" cy="1819294"/>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Caption">
  <p:cSld name="1_Caption nWgfZNftxRw=">
    <p:spTree>
      <p:nvGrpSpPr>
        <p:cNvPr id="1" name="Shape 1725"/>
        <p:cNvGrpSpPr/>
        <p:nvPr/>
      </p:nvGrpSpPr>
      <p:grpSpPr>
        <a:xfrm>
          <a:off x="0" y="0"/>
          <a:ext cx="0" cy="0"/>
          <a:chOff x="0" y="0"/>
          <a:chExt cx="0" cy="0"/>
        </a:xfrm>
      </p:grpSpPr>
      <p:pic>
        <p:nvPicPr>
          <p:cNvPr id="1726" name="Google Shape;1726;p316"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27" name="Google Shape;1727;p31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28" name="Google Shape;1728;p316"/>
          <p:cNvGrpSpPr/>
          <p:nvPr/>
        </p:nvGrpSpPr>
        <p:grpSpPr>
          <a:xfrm>
            <a:off x="-900" y="1034935"/>
            <a:ext cx="9146700" cy="1842077"/>
            <a:chOff x="-900" y="1034935"/>
            <a:chExt cx="9146700" cy="1842077"/>
          </a:xfrm>
        </p:grpSpPr>
        <p:sp>
          <p:nvSpPr>
            <p:cNvPr id="1729" name="Google Shape;1729;p316"/>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30" name="Google Shape;1730;p316"/>
            <p:cNvCxnSpPr/>
            <p:nvPr/>
          </p:nvCxnSpPr>
          <p:spPr>
            <a:xfrm>
              <a:off x="-900" y="1034935"/>
              <a:ext cx="9145800" cy="0"/>
            </a:xfrm>
            <a:prstGeom prst="straightConnector1">
              <a:avLst/>
            </a:prstGeom>
            <a:noFill/>
            <a:ln w="12700" cap="flat" cmpd="sng">
              <a:solidFill>
                <a:schemeClr val="accent2"/>
              </a:solidFill>
              <a:prstDash val="solid"/>
              <a:round/>
              <a:headEnd type="none" w="sm" len="sm"/>
              <a:tailEnd type="none" w="sm" len="sm"/>
            </a:ln>
          </p:spPr>
        </p:cxnSp>
      </p:grpSp>
      <p:pic>
        <p:nvPicPr>
          <p:cNvPr id="1731" name="Google Shape;1731;p316"/>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32" name="Google Shape;1732;p316"/>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accent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Caption">
  <p:cSld name="1_Caption zPBrfs17CEA=">
    <p:spTree>
      <p:nvGrpSpPr>
        <p:cNvPr id="1" name="Shape 1733"/>
        <p:cNvGrpSpPr/>
        <p:nvPr/>
      </p:nvGrpSpPr>
      <p:grpSpPr>
        <a:xfrm>
          <a:off x="0" y="0"/>
          <a:ext cx="0" cy="0"/>
          <a:chOff x="0" y="0"/>
          <a:chExt cx="0" cy="0"/>
        </a:xfrm>
      </p:grpSpPr>
      <p:pic>
        <p:nvPicPr>
          <p:cNvPr id="1734" name="Google Shape;1734;p317"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35" name="Google Shape;1735;p3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36" name="Google Shape;1736;p317"/>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37" name="Google Shape;1737;p317"/>
          <p:cNvSpPr/>
          <p:nvPr/>
        </p:nvSpPr>
        <p:spPr>
          <a:xfrm>
            <a:off x="0" y="1037770"/>
            <a:ext cx="9144000" cy="1613989"/>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38" name="Google Shape;1738;p317"/>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39" name="Google Shape;1739;p317"/>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Caption">
  <p:cSld name="1_Caption 09fAr2Fmnqc=">
    <p:spTree>
      <p:nvGrpSpPr>
        <p:cNvPr id="1" name="Shape 1740"/>
        <p:cNvGrpSpPr/>
        <p:nvPr/>
      </p:nvGrpSpPr>
      <p:grpSpPr>
        <a:xfrm>
          <a:off x="0" y="0"/>
          <a:ext cx="0" cy="0"/>
          <a:chOff x="0" y="0"/>
          <a:chExt cx="0" cy="0"/>
        </a:xfrm>
      </p:grpSpPr>
      <p:pic>
        <p:nvPicPr>
          <p:cNvPr id="1741" name="Google Shape;1741;p318"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42" name="Google Shape;1742;p31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43" name="Google Shape;1743;p318"/>
          <p:cNvGrpSpPr/>
          <p:nvPr/>
        </p:nvGrpSpPr>
        <p:grpSpPr>
          <a:xfrm>
            <a:off x="-900" y="1034935"/>
            <a:ext cx="9146700" cy="1842077"/>
            <a:chOff x="-900" y="1034935"/>
            <a:chExt cx="9146700" cy="1842077"/>
          </a:xfrm>
        </p:grpSpPr>
        <p:sp>
          <p:nvSpPr>
            <p:cNvPr id="1744" name="Google Shape;1744;p318"/>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45" name="Google Shape;1745;p318"/>
            <p:cNvCxnSpPr/>
            <p:nvPr/>
          </p:nvCxnSpPr>
          <p:spPr>
            <a:xfrm>
              <a:off x="-900" y="1034935"/>
              <a:ext cx="9145800" cy="0"/>
            </a:xfrm>
            <a:prstGeom prst="straightConnector1">
              <a:avLst/>
            </a:prstGeom>
            <a:noFill/>
            <a:ln w="12700" cap="flat" cmpd="sng">
              <a:solidFill>
                <a:schemeClr val="dk2"/>
              </a:solidFill>
              <a:prstDash val="solid"/>
              <a:round/>
              <a:headEnd type="none" w="sm" len="sm"/>
              <a:tailEnd type="none" w="sm" len="sm"/>
            </a:ln>
          </p:spPr>
        </p:cxnSp>
      </p:grpSp>
      <p:pic>
        <p:nvPicPr>
          <p:cNvPr id="1746" name="Google Shape;1746;p318"/>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47" name="Google Shape;1747;p318"/>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Caption">
  <p:cSld name="1_Caption oOPK8NqaGOM=">
    <p:spTree>
      <p:nvGrpSpPr>
        <p:cNvPr id="1" name="Shape 1748"/>
        <p:cNvGrpSpPr/>
        <p:nvPr/>
      </p:nvGrpSpPr>
      <p:grpSpPr>
        <a:xfrm>
          <a:off x="0" y="0"/>
          <a:ext cx="0" cy="0"/>
          <a:chOff x="0" y="0"/>
          <a:chExt cx="0" cy="0"/>
        </a:xfrm>
      </p:grpSpPr>
      <p:pic>
        <p:nvPicPr>
          <p:cNvPr id="1749" name="Google Shape;1749;p319"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50" name="Google Shape;1750;p31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51" name="Google Shape;1751;p319"/>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52" name="Google Shape;1752;p319"/>
          <p:cNvSpPr/>
          <p:nvPr/>
        </p:nvSpPr>
        <p:spPr>
          <a:xfrm>
            <a:off x="0" y="1037770"/>
            <a:ext cx="9144000" cy="161398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53" name="Google Shape;1753;p319"/>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54" name="Google Shape;1754;p319"/>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Caption">
  <p:cSld name="1_Caption r4No7qG+OZA=">
    <p:spTree>
      <p:nvGrpSpPr>
        <p:cNvPr id="1" name="Shape 1755"/>
        <p:cNvGrpSpPr/>
        <p:nvPr/>
      </p:nvGrpSpPr>
      <p:grpSpPr>
        <a:xfrm>
          <a:off x="0" y="0"/>
          <a:ext cx="0" cy="0"/>
          <a:chOff x="0" y="0"/>
          <a:chExt cx="0" cy="0"/>
        </a:xfrm>
      </p:grpSpPr>
      <p:pic>
        <p:nvPicPr>
          <p:cNvPr id="1756" name="Google Shape;1756;p320"/>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57" name="Google Shape;1757;p320" descr="Shape&#10;&#10;Description automatically generated with low confidence"/>
          <p:cNvPicPr preferRelativeResize="0"/>
          <p:nvPr/>
        </p:nvPicPr>
        <p:blipFill rotWithShape="1">
          <a:blip r:embed="rId3">
            <a:alphaModFix/>
          </a:blip>
          <a:srcRect/>
          <a:stretch/>
        </p:blipFill>
        <p:spPr>
          <a:xfrm>
            <a:off x="0" y="0"/>
            <a:ext cx="9143990" cy="5148000"/>
          </a:xfrm>
          <a:prstGeom prst="rect">
            <a:avLst/>
          </a:prstGeom>
          <a:noFill/>
          <a:ln>
            <a:noFill/>
          </a:ln>
        </p:spPr>
      </p:pic>
      <p:pic>
        <p:nvPicPr>
          <p:cNvPr id="1758" name="Google Shape;1758;p320" descr="A picture containing text, dark, night sky&#10;&#10;Description automatically generated"/>
          <p:cNvPicPr preferRelativeResize="0"/>
          <p:nvPr/>
        </p:nvPicPr>
        <p:blipFill rotWithShape="1">
          <a:blip r:embed="rId4">
            <a:alphaModFix/>
          </a:blip>
          <a:srcRect/>
          <a:stretch/>
        </p:blipFill>
        <p:spPr>
          <a:xfrm>
            <a:off x="962283" y="914400"/>
            <a:ext cx="7219434" cy="3459480"/>
          </a:xfrm>
          <a:prstGeom prst="rect">
            <a:avLst/>
          </a:prstGeom>
          <a:noFill/>
          <a:ln>
            <a:noFill/>
          </a:ln>
        </p:spPr>
      </p:pic>
      <p:pic>
        <p:nvPicPr>
          <p:cNvPr id="1759" name="Google Shape;1759;p320" descr="Chart&#10;&#10;Description automatically generated"/>
          <p:cNvPicPr preferRelativeResize="0"/>
          <p:nvPr/>
        </p:nvPicPr>
        <p:blipFill rotWithShape="1">
          <a:blip r:embed="rId5">
            <a:alphaModFix/>
          </a:blip>
          <a:srcRect/>
          <a:stretch/>
        </p:blipFill>
        <p:spPr>
          <a:xfrm>
            <a:off x="2567940" y="1200369"/>
            <a:ext cx="4008120" cy="2742762"/>
          </a:xfrm>
          <a:prstGeom prst="rect">
            <a:avLst/>
          </a:prstGeom>
          <a:noFill/>
          <a:ln>
            <a:noFill/>
          </a:ln>
        </p:spPr>
      </p:pic>
      <p:sp>
        <p:nvSpPr>
          <p:cNvPr id="1760" name="Google Shape;1760;p320"/>
          <p:cNvSpPr txBox="1">
            <a:spLocks noGrp="1"/>
          </p:cNvSpPr>
          <p:nvPr>
            <p:ph type="body" idx="1"/>
          </p:nvPr>
        </p:nvSpPr>
        <p:spPr>
          <a:xfrm rot="-525871">
            <a:off x="2714091" y="2148474"/>
            <a:ext cx="3673884" cy="55448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3200"/>
              <a:buFont typeface="Public Sans"/>
              <a:buNone/>
              <a:defRPr sz="2800" b="1" i="1"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aption">
  <p:cSld name="1_Caption JUt4ul/zGWI=">
    <p:spTree>
      <p:nvGrpSpPr>
        <p:cNvPr id="1" name="Shape 1761"/>
        <p:cNvGrpSpPr/>
        <p:nvPr/>
      </p:nvGrpSpPr>
      <p:grpSpPr>
        <a:xfrm>
          <a:off x="0" y="0"/>
          <a:ext cx="0" cy="0"/>
          <a:chOff x="0" y="0"/>
          <a:chExt cx="0" cy="0"/>
        </a:xfrm>
      </p:grpSpPr>
      <p:grpSp>
        <p:nvGrpSpPr>
          <p:cNvPr id="1762" name="Google Shape;1762;p321"/>
          <p:cNvGrpSpPr/>
          <p:nvPr/>
        </p:nvGrpSpPr>
        <p:grpSpPr>
          <a:xfrm>
            <a:off x="444" y="0"/>
            <a:ext cx="9143556" cy="5143500"/>
            <a:chOff x="444" y="317809"/>
            <a:chExt cx="9143556" cy="5143500"/>
          </a:xfrm>
        </p:grpSpPr>
        <p:pic>
          <p:nvPicPr>
            <p:cNvPr id="1763" name="Google Shape;1763;p321"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764" name="Google Shape;1764;p321"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765" name="Google Shape;1765;p32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pic>
        <p:nvPicPr>
          <p:cNvPr id="1766" name="Google Shape;1766;p321" descr="A picture containing text&#10;&#10;Description automatically generated"/>
          <p:cNvPicPr preferRelativeResize="0"/>
          <p:nvPr/>
        </p:nvPicPr>
        <p:blipFill rotWithShape="1">
          <a:blip r:embed="rId4">
            <a:alphaModFix amt="85000"/>
          </a:blip>
          <a:srcRect/>
          <a:stretch/>
        </p:blipFill>
        <p:spPr>
          <a:xfrm>
            <a:off x="2251213" y="1143261"/>
            <a:ext cx="4641574" cy="2799228"/>
          </a:xfrm>
          <a:prstGeom prst="rect">
            <a:avLst/>
          </a:prstGeom>
          <a:noFill/>
          <a:ln>
            <a:noFill/>
          </a:ln>
        </p:spPr>
      </p:pic>
      <p:sp>
        <p:nvSpPr>
          <p:cNvPr id="1767" name="Google Shape;1767;p321"/>
          <p:cNvSpPr txBox="1">
            <a:spLocks noGrp="1"/>
          </p:cNvSpPr>
          <p:nvPr>
            <p:ph type="body" idx="1"/>
          </p:nvPr>
        </p:nvSpPr>
        <p:spPr>
          <a:xfrm>
            <a:off x="2740961" y="1824708"/>
            <a:ext cx="3602088" cy="4724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68" name="Google Shape;1768;p321"/>
          <p:cNvSpPr txBox="1">
            <a:spLocks noGrp="1"/>
          </p:cNvSpPr>
          <p:nvPr>
            <p:ph type="body" idx="2"/>
          </p:nvPr>
        </p:nvSpPr>
        <p:spPr>
          <a:xfrm>
            <a:off x="2740960" y="239891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Caption">
  <p:cSld name="Discussion">
    <p:spTree>
      <p:nvGrpSpPr>
        <p:cNvPr id="1" name="Shape 1769"/>
        <p:cNvGrpSpPr/>
        <p:nvPr/>
      </p:nvGrpSpPr>
      <p:grpSpPr>
        <a:xfrm>
          <a:off x="0" y="0"/>
          <a:ext cx="0" cy="0"/>
          <a:chOff x="0" y="0"/>
          <a:chExt cx="0" cy="0"/>
        </a:xfrm>
      </p:grpSpPr>
      <p:pic>
        <p:nvPicPr>
          <p:cNvPr id="1770" name="Google Shape;1770;p322"/>
          <p:cNvPicPr preferRelativeResize="0"/>
          <p:nvPr/>
        </p:nvPicPr>
        <p:blipFill rotWithShape="1">
          <a:blip r:embed="rId2">
            <a:alphaModFix amt="70000"/>
          </a:blip>
          <a:srcRect t="1816" b="12611"/>
          <a:stretch/>
        </p:blipFill>
        <p:spPr>
          <a:xfrm>
            <a:off x="0" y="-1"/>
            <a:ext cx="9144000" cy="5143501"/>
          </a:xfrm>
          <a:prstGeom prst="rect">
            <a:avLst/>
          </a:prstGeom>
          <a:noFill/>
          <a:ln>
            <a:noFill/>
          </a:ln>
        </p:spPr>
      </p:pic>
      <p:pic>
        <p:nvPicPr>
          <p:cNvPr id="1771" name="Google Shape;1771;p322"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772" name="Google Shape;1772;p322"/>
          <p:cNvSpPr/>
          <p:nvPr/>
        </p:nvSpPr>
        <p:spPr>
          <a:xfrm>
            <a:off x="3322314" y="1790299"/>
            <a:ext cx="2539465" cy="644893"/>
          </a:xfrm>
          <a:prstGeom prst="roundRect">
            <a:avLst>
              <a:gd name="adj" fmla="val 12859"/>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Public Sans"/>
              <a:ea typeface="Public Sans"/>
              <a:cs typeface="Public Sans"/>
              <a:sym typeface="Public Sans"/>
            </a:endParaRPr>
          </a:p>
        </p:txBody>
      </p:sp>
      <p:sp>
        <p:nvSpPr>
          <p:cNvPr id="1773" name="Google Shape;1773;p322"/>
          <p:cNvSpPr txBox="1">
            <a:spLocks noGrp="1"/>
          </p:cNvSpPr>
          <p:nvPr>
            <p:ph type="body" idx="1"/>
          </p:nvPr>
        </p:nvSpPr>
        <p:spPr>
          <a:xfrm>
            <a:off x="3553313" y="1914665"/>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74" name="Google Shape;1774;p322"/>
          <p:cNvSpPr txBox="1">
            <a:spLocks noGrp="1"/>
          </p:cNvSpPr>
          <p:nvPr>
            <p:ph type="body" idx="2"/>
          </p:nvPr>
        </p:nvSpPr>
        <p:spPr>
          <a:xfrm>
            <a:off x="2770956" y="258068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ontents 4">
    <p:spTree>
      <p:nvGrpSpPr>
        <p:cNvPr id="1" name="Shape 75"/>
        <p:cNvGrpSpPr/>
        <p:nvPr/>
      </p:nvGrpSpPr>
      <p:grpSpPr>
        <a:xfrm>
          <a:off x="0" y="0"/>
          <a:ext cx="0" cy="0"/>
          <a:chOff x="0" y="0"/>
          <a:chExt cx="0" cy="0"/>
        </a:xfrm>
      </p:grpSpPr>
      <p:grpSp>
        <p:nvGrpSpPr>
          <p:cNvPr id="76" name="Google Shape;76;p223"/>
          <p:cNvGrpSpPr/>
          <p:nvPr/>
        </p:nvGrpSpPr>
        <p:grpSpPr>
          <a:xfrm>
            <a:off x="0" y="1"/>
            <a:ext cx="9143999" cy="5143499"/>
            <a:chOff x="0" y="1"/>
            <a:chExt cx="9144000" cy="5143500"/>
          </a:xfrm>
        </p:grpSpPr>
        <p:sp>
          <p:nvSpPr>
            <p:cNvPr id="77" name="Google Shape;77;p223"/>
            <p:cNvSpPr/>
            <p:nvPr/>
          </p:nvSpPr>
          <p:spPr>
            <a:xfrm>
              <a:off x="0" y="1"/>
              <a:ext cx="9144000" cy="5143500"/>
            </a:xfrm>
            <a:prstGeom prst="rect">
              <a:avLst/>
            </a:prstGeom>
            <a:solidFill>
              <a:srgbClr val="F2F2F2">
                <a:alpha val="93725"/>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78" name="Google Shape;78;p223" descr="A group of people in clothing&#10;&#10;Description automatically generated with medium confidence"/>
            <p:cNvPicPr preferRelativeResize="0"/>
            <p:nvPr/>
          </p:nvPicPr>
          <p:blipFill rotWithShape="1">
            <a:blip r:embed="rId2">
              <a:alphaModFix/>
            </a:blip>
            <a:srcRect/>
            <a:stretch/>
          </p:blipFill>
          <p:spPr>
            <a:xfrm>
              <a:off x="2113280" y="456352"/>
              <a:ext cx="7030720" cy="4687147"/>
            </a:xfrm>
            <a:prstGeom prst="rect">
              <a:avLst/>
            </a:prstGeom>
            <a:noFill/>
            <a:ln>
              <a:noFill/>
            </a:ln>
          </p:spPr>
        </p:pic>
      </p:grpSp>
      <p:pic>
        <p:nvPicPr>
          <p:cNvPr id="79" name="Google Shape;79;p223"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80" name="Google Shape;80;p223"/>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 name="Google Shape;81;p22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2" name="Google Shape;82;p22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Caption">
  <p:cSld name="Discussion slide">
    <p:spTree>
      <p:nvGrpSpPr>
        <p:cNvPr id="1" name="Shape 1775"/>
        <p:cNvGrpSpPr/>
        <p:nvPr/>
      </p:nvGrpSpPr>
      <p:grpSpPr>
        <a:xfrm>
          <a:off x="0" y="0"/>
          <a:ext cx="0" cy="0"/>
          <a:chOff x="0" y="0"/>
          <a:chExt cx="0" cy="0"/>
        </a:xfrm>
      </p:grpSpPr>
      <p:grpSp>
        <p:nvGrpSpPr>
          <p:cNvPr id="1776" name="Google Shape;1776;p323"/>
          <p:cNvGrpSpPr/>
          <p:nvPr/>
        </p:nvGrpSpPr>
        <p:grpSpPr>
          <a:xfrm>
            <a:off x="-3149" y="1"/>
            <a:ext cx="9147149" cy="5143500"/>
            <a:chOff x="-3149" y="1"/>
            <a:chExt cx="9147149" cy="5143500"/>
          </a:xfrm>
        </p:grpSpPr>
        <p:pic>
          <p:nvPicPr>
            <p:cNvPr id="1777" name="Google Shape;1777;p323"/>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78" name="Google Shape;1778;p323"/>
            <p:cNvSpPr/>
            <p:nvPr/>
          </p:nvSpPr>
          <p:spPr>
            <a:xfrm>
              <a:off x="-938" y="2804160"/>
              <a:ext cx="9144938" cy="2339340"/>
            </a:xfrm>
            <a:prstGeom prst="rect">
              <a:avLst/>
            </a:prstGeom>
            <a:solidFill>
              <a:schemeClr val="dk2">
                <a:alpha val="73725"/>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79" name="Google Shape;1779;p323"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80" name="Google Shape;1780;p323"/>
          <p:cNvGrpSpPr/>
          <p:nvPr/>
        </p:nvGrpSpPr>
        <p:grpSpPr>
          <a:xfrm>
            <a:off x="2349390" y="1908808"/>
            <a:ext cx="4506182" cy="1790703"/>
            <a:chOff x="2560319" y="1790699"/>
            <a:chExt cx="4084321" cy="1623060"/>
          </a:xfrm>
        </p:grpSpPr>
        <p:sp>
          <p:nvSpPr>
            <p:cNvPr id="1781" name="Google Shape;1781;p323"/>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82" name="Google Shape;1782;p323"/>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83" name="Google Shape;1783;p323"/>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84" name="Google Shape;1784;p323"/>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Caption">
  <p:cSld name="Discussion 3">
    <p:spTree>
      <p:nvGrpSpPr>
        <p:cNvPr id="1" name="Shape 1785"/>
        <p:cNvGrpSpPr/>
        <p:nvPr/>
      </p:nvGrpSpPr>
      <p:grpSpPr>
        <a:xfrm>
          <a:off x="0" y="0"/>
          <a:ext cx="0" cy="0"/>
          <a:chOff x="0" y="0"/>
          <a:chExt cx="0" cy="0"/>
        </a:xfrm>
      </p:grpSpPr>
      <p:grpSp>
        <p:nvGrpSpPr>
          <p:cNvPr id="1786" name="Google Shape;1786;p324"/>
          <p:cNvGrpSpPr/>
          <p:nvPr/>
        </p:nvGrpSpPr>
        <p:grpSpPr>
          <a:xfrm>
            <a:off x="-3149" y="1"/>
            <a:ext cx="9147149" cy="5143500"/>
            <a:chOff x="-3149" y="1"/>
            <a:chExt cx="9147149" cy="5143500"/>
          </a:xfrm>
        </p:grpSpPr>
        <p:pic>
          <p:nvPicPr>
            <p:cNvPr id="1787" name="Google Shape;1787;p324"/>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88" name="Google Shape;1788;p324"/>
            <p:cNvSpPr/>
            <p:nvPr/>
          </p:nvSpPr>
          <p:spPr>
            <a:xfrm>
              <a:off x="-938" y="2804160"/>
              <a:ext cx="9144938" cy="2339340"/>
            </a:xfrm>
            <a:prstGeom prst="rect">
              <a:avLst/>
            </a:prstGeom>
            <a:solidFill>
              <a:schemeClr val="accent1">
                <a:alpha val="73725"/>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89" name="Google Shape;1789;p324"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90" name="Google Shape;1790;p324"/>
          <p:cNvGrpSpPr/>
          <p:nvPr/>
        </p:nvGrpSpPr>
        <p:grpSpPr>
          <a:xfrm>
            <a:off x="2349390" y="1908808"/>
            <a:ext cx="4506182" cy="1790703"/>
            <a:chOff x="2560319" y="1790699"/>
            <a:chExt cx="4084321" cy="1623060"/>
          </a:xfrm>
        </p:grpSpPr>
        <p:sp>
          <p:nvSpPr>
            <p:cNvPr id="1791" name="Google Shape;1791;p324"/>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92" name="Google Shape;1792;p324"/>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93" name="Google Shape;1793;p324"/>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94" name="Google Shape;1794;p324"/>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Caption">
  <p:cSld name="1_Caption MWIvaKZLkwM=">
    <p:spTree>
      <p:nvGrpSpPr>
        <p:cNvPr id="1" name="Shape 1795"/>
        <p:cNvGrpSpPr/>
        <p:nvPr/>
      </p:nvGrpSpPr>
      <p:grpSpPr>
        <a:xfrm>
          <a:off x="0" y="0"/>
          <a:ext cx="0" cy="0"/>
          <a:chOff x="0" y="0"/>
          <a:chExt cx="0" cy="0"/>
        </a:xfrm>
      </p:grpSpPr>
      <p:sp>
        <p:nvSpPr>
          <p:cNvPr id="1796" name="Google Shape;1796;p325"/>
          <p:cNvSpPr/>
          <p:nvPr/>
        </p:nvSpPr>
        <p:spPr>
          <a:xfrm>
            <a:off x="4690334" y="0"/>
            <a:ext cx="4453668" cy="5139879"/>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97" name="Google Shape;1797;p32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8" name="Google Shape;1798;p325"/>
          <p:cNvSpPr>
            <a:spLocks noGrp="1"/>
          </p:cNvSpPr>
          <p:nvPr>
            <p:ph type="pic" idx="2"/>
          </p:nvPr>
        </p:nvSpPr>
        <p:spPr>
          <a:xfrm>
            <a:off x="-1" y="0"/>
            <a:ext cx="4690335" cy="5139879"/>
          </a:xfrm>
          <a:prstGeom prst="rect">
            <a:avLst/>
          </a:prstGeom>
          <a:noFill/>
          <a:ln>
            <a:noFill/>
          </a:ln>
        </p:spPr>
      </p:sp>
      <p:sp>
        <p:nvSpPr>
          <p:cNvPr id="1799" name="Google Shape;1799;p325"/>
          <p:cNvSpPr/>
          <p:nvPr/>
        </p:nvSpPr>
        <p:spPr>
          <a:xfrm>
            <a:off x="4548336" y="420700"/>
            <a:ext cx="4595664" cy="428172"/>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0" name="Google Shape;1800;p325"/>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1" name="Google Shape;1801;p325"/>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Caption">
  <p:cSld name="1_Caption EI4xA18PJAQ=">
    <p:spTree>
      <p:nvGrpSpPr>
        <p:cNvPr id="1" name="Shape 1802"/>
        <p:cNvGrpSpPr/>
        <p:nvPr/>
      </p:nvGrpSpPr>
      <p:grpSpPr>
        <a:xfrm>
          <a:off x="0" y="0"/>
          <a:ext cx="0" cy="0"/>
          <a:chOff x="0" y="0"/>
          <a:chExt cx="0" cy="0"/>
        </a:xfrm>
      </p:grpSpPr>
      <p:sp>
        <p:nvSpPr>
          <p:cNvPr id="1803" name="Google Shape;1803;p326"/>
          <p:cNvSpPr/>
          <p:nvPr/>
        </p:nvSpPr>
        <p:spPr>
          <a:xfrm>
            <a:off x="4690334" y="0"/>
            <a:ext cx="4453668" cy="513987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04" name="Google Shape;1804;p326"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5" name="Google Shape;1805;p326"/>
          <p:cNvSpPr>
            <a:spLocks noGrp="1"/>
          </p:cNvSpPr>
          <p:nvPr>
            <p:ph type="pic" idx="2"/>
          </p:nvPr>
        </p:nvSpPr>
        <p:spPr>
          <a:xfrm>
            <a:off x="-1" y="0"/>
            <a:ext cx="4690335" cy="5139879"/>
          </a:xfrm>
          <a:prstGeom prst="rect">
            <a:avLst/>
          </a:prstGeom>
          <a:noFill/>
          <a:ln>
            <a:noFill/>
          </a:ln>
        </p:spPr>
      </p:sp>
      <p:sp>
        <p:nvSpPr>
          <p:cNvPr id="1806" name="Google Shape;1806;p326"/>
          <p:cNvSpPr/>
          <p:nvPr/>
        </p:nvSpPr>
        <p:spPr>
          <a:xfrm>
            <a:off x="4548336" y="420700"/>
            <a:ext cx="4595664" cy="428172"/>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7" name="Google Shape;1807;p326"/>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8" name="Google Shape;1808;p326"/>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Caption">
  <p:cSld name="1_Caption bVJgTm3UpWw=">
    <p:spTree>
      <p:nvGrpSpPr>
        <p:cNvPr id="1" name="Shape 1809"/>
        <p:cNvGrpSpPr/>
        <p:nvPr/>
      </p:nvGrpSpPr>
      <p:grpSpPr>
        <a:xfrm>
          <a:off x="0" y="0"/>
          <a:ext cx="0" cy="0"/>
          <a:chOff x="0" y="0"/>
          <a:chExt cx="0" cy="0"/>
        </a:xfrm>
      </p:grpSpPr>
      <p:sp>
        <p:nvSpPr>
          <p:cNvPr id="1810" name="Google Shape;1810;p327"/>
          <p:cNvSpPr/>
          <p:nvPr/>
        </p:nvSpPr>
        <p:spPr>
          <a:xfrm>
            <a:off x="4690334" y="0"/>
            <a:ext cx="4453668" cy="513987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11" name="Google Shape;1811;p327"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2" name="Google Shape;1812;p327"/>
          <p:cNvSpPr>
            <a:spLocks noGrp="1"/>
          </p:cNvSpPr>
          <p:nvPr>
            <p:ph type="pic" idx="2"/>
          </p:nvPr>
        </p:nvSpPr>
        <p:spPr>
          <a:xfrm>
            <a:off x="-1" y="0"/>
            <a:ext cx="4690335" cy="5139879"/>
          </a:xfrm>
          <a:prstGeom prst="rect">
            <a:avLst/>
          </a:prstGeom>
          <a:noFill/>
          <a:ln>
            <a:noFill/>
          </a:ln>
        </p:spPr>
      </p:sp>
      <p:sp>
        <p:nvSpPr>
          <p:cNvPr id="1813" name="Google Shape;1813;p327"/>
          <p:cNvSpPr/>
          <p:nvPr/>
        </p:nvSpPr>
        <p:spPr>
          <a:xfrm>
            <a:off x="4548336" y="420700"/>
            <a:ext cx="4595664" cy="428172"/>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14" name="Google Shape;1814;p327"/>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15" name="Google Shape;1815;p327"/>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Caption">
  <p:cSld name="Guided activity">
    <p:spTree>
      <p:nvGrpSpPr>
        <p:cNvPr id="1" name="Shape 1816"/>
        <p:cNvGrpSpPr/>
        <p:nvPr/>
      </p:nvGrpSpPr>
      <p:grpSpPr>
        <a:xfrm>
          <a:off x="0" y="0"/>
          <a:ext cx="0" cy="0"/>
          <a:chOff x="0" y="0"/>
          <a:chExt cx="0" cy="0"/>
        </a:xfrm>
      </p:grpSpPr>
      <p:sp>
        <p:nvSpPr>
          <p:cNvPr id="1817" name="Google Shape;1817;p328"/>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1" i="0" u="none" strike="noStrike" cap="none">
              <a:solidFill>
                <a:schemeClr val="lt1"/>
              </a:solidFill>
              <a:latin typeface="Public Sans"/>
              <a:ea typeface="Public Sans"/>
              <a:cs typeface="Public Sans"/>
              <a:sym typeface="Public Sans"/>
            </a:endParaRPr>
          </a:p>
        </p:txBody>
      </p:sp>
      <p:pic>
        <p:nvPicPr>
          <p:cNvPr id="1818" name="Google Shape;1818;p328" descr="Background pattern&#10;&#10;Description automatically generated"/>
          <p:cNvPicPr preferRelativeResize="0"/>
          <p:nvPr/>
        </p:nvPicPr>
        <p:blipFill rotWithShape="1">
          <a:blip r:embed="rId2">
            <a:alphaModFix/>
          </a:blip>
          <a:srcRect l="20567" r="20566" b="45930"/>
          <a:stretch/>
        </p:blipFill>
        <p:spPr>
          <a:xfrm rot="5400000">
            <a:off x="5391150" y="1390650"/>
            <a:ext cx="5143500" cy="2362200"/>
          </a:xfrm>
          <a:prstGeom prst="rect">
            <a:avLst/>
          </a:prstGeom>
          <a:solidFill>
            <a:schemeClr val="dk2"/>
          </a:solidFill>
          <a:ln>
            <a:noFill/>
          </a:ln>
        </p:spPr>
      </p:pic>
      <p:sp>
        <p:nvSpPr>
          <p:cNvPr id="1819" name="Google Shape;1819;p328"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820" name="Google Shape;1820;p328"/>
          <p:cNvCxnSpPr/>
          <p:nvPr/>
        </p:nvCxnSpPr>
        <p:spPr>
          <a:xfrm>
            <a:off x="777369" y="2062045"/>
            <a:ext cx="0" cy="1882258"/>
          </a:xfrm>
          <a:prstGeom prst="straightConnector1">
            <a:avLst/>
          </a:prstGeom>
          <a:noFill/>
          <a:ln w="38100" cap="flat" cmpd="sng">
            <a:solidFill>
              <a:srgbClr val="22366A"/>
            </a:solidFill>
            <a:prstDash val="solid"/>
            <a:miter lim="800000"/>
            <a:headEnd type="none" w="sm" len="sm"/>
            <a:tailEnd type="none" w="sm" len="sm"/>
          </a:ln>
        </p:spPr>
      </p:cxnSp>
      <p:pic>
        <p:nvPicPr>
          <p:cNvPr id="1821" name="Google Shape;1821;p328" descr="A picture containing indoor&#10;&#10;Description automatically generated"/>
          <p:cNvPicPr preferRelativeResize="0"/>
          <p:nvPr/>
        </p:nvPicPr>
        <p:blipFill rotWithShape="1">
          <a:blip r:embed="rId3">
            <a:alphaModFix/>
          </a:blip>
          <a:srcRect l="20443" r="22451"/>
          <a:stretch/>
        </p:blipFill>
        <p:spPr>
          <a:xfrm>
            <a:off x="5353758" y="1004593"/>
            <a:ext cx="2781568" cy="3247434"/>
          </a:xfrm>
          <a:prstGeom prst="rect">
            <a:avLst/>
          </a:prstGeom>
          <a:noFill/>
          <a:ln w="28575" cap="flat" cmpd="sng">
            <a:solidFill>
              <a:srgbClr val="D8D8D8"/>
            </a:solidFill>
            <a:prstDash val="solid"/>
            <a:round/>
            <a:headEnd type="none" w="sm" len="sm"/>
            <a:tailEnd type="none" w="sm" len="sm"/>
          </a:ln>
        </p:spPr>
      </p:pic>
      <p:sp>
        <p:nvSpPr>
          <p:cNvPr id="1822" name="Google Shape;1822;p328"/>
          <p:cNvSpPr txBox="1">
            <a:spLocks noGrp="1"/>
          </p:cNvSpPr>
          <p:nvPr>
            <p:ph type="body" idx="1"/>
          </p:nvPr>
        </p:nvSpPr>
        <p:spPr>
          <a:xfrm>
            <a:off x="912063" y="2052267"/>
            <a:ext cx="3673884" cy="1882257"/>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dk1"/>
              </a:buClr>
              <a:buSzPts val="1500"/>
              <a:buFont typeface="Noto Sans Symbols"/>
              <a:buChar char="▪"/>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23" name="Google Shape;1823;p328"/>
          <p:cNvSpPr txBox="1">
            <a:spLocks noGrp="1"/>
          </p:cNvSpPr>
          <p:nvPr>
            <p:ph type="title"/>
          </p:nvPr>
        </p:nvSpPr>
        <p:spPr>
          <a:xfrm>
            <a:off x="912063" y="1246189"/>
            <a:ext cx="3673884" cy="5868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800"/>
              <a:buFont typeface="Public Sans"/>
              <a:buNone/>
              <a:defRPr sz="28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Caption">
  <p:cSld name="1_Caption btCKij3Zla0=">
    <p:spTree>
      <p:nvGrpSpPr>
        <p:cNvPr id="1" name="Shape 1824"/>
        <p:cNvGrpSpPr/>
        <p:nvPr/>
      </p:nvGrpSpPr>
      <p:grpSpPr>
        <a:xfrm>
          <a:off x="0" y="0"/>
          <a:ext cx="0" cy="0"/>
          <a:chOff x="0" y="0"/>
          <a:chExt cx="0" cy="0"/>
        </a:xfrm>
      </p:grpSpPr>
      <p:pic>
        <p:nvPicPr>
          <p:cNvPr id="1825" name="Google Shape;1825;p329" descr="A picture containing graphical user interfac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826" name="Google Shape;1826;p329"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Divider 3">
  <p:cSld name="Divider 3">
    <p:bg>
      <p:bgPr>
        <a:solidFill>
          <a:srgbClr val="FD892C"/>
        </a:solidFill>
        <a:effectLst/>
      </p:bgPr>
    </p:bg>
    <p:spTree>
      <p:nvGrpSpPr>
        <p:cNvPr id="1" name="Shape 1827"/>
        <p:cNvGrpSpPr/>
        <p:nvPr/>
      </p:nvGrpSpPr>
      <p:grpSpPr>
        <a:xfrm>
          <a:off x="0" y="0"/>
          <a:ext cx="0" cy="0"/>
          <a:chOff x="0" y="0"/>
          <a:chExt cx="0" cy="0"/>
        </a:xfrm>
      </p:grpSpPr>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matchingName="Section header">
  <p:cSld name="First page 2">
    <p:spTree>
      <p:nvGrpSpPr>
        <p:cNvPr id="1" name="Shape 1829"/>
        <p:cNvGrpSpPr/>
        <p:nvPr/>
      </p:nvGrpSpPr>
      <p:grpSpPr>
        <a:xfrm>
          <a:off x="0" y="0"/>
          <a:ext cx="0" cy="0"/>
          <a:chOff x="0" y="0"/>
          <a:chExt cx="0" cy="0"/>
        </a:xfrm>
      </p:grpSpPr>
      <p:pic>
        <p:nvPicPr>
          <p:cNvPr id="1830" name="Google Shape;1830;g1f5d965ad35_0_1844" descr="Diagram&#10;&#10;Description automatically generated"/>
          <p:cNvPicPr preferRelativeResize="0"/>
          <p:nvPr/>
        </p:nvPicPr>
        <p:blipFill rotWithShape="1">
          <a:blip r:embed="rId2">
            <a:alphaModFix/>
          </a:blip>
          <a:srcRect/>
          <a:stretch/>
        </p:blipFill>
        <p:spPr>
          <a:xfrm>
            <a:off x="0" y="4141"/>
            <a:ext cx="9143999" cy="5135218"/>
          </a:xfrm>
          <a:prstGeom prst="rect">
            <a:avLst/>
          </a:prstGeom>
          <a:noFill/>
          <a:ln>
            <a:noFill/>
          </a:ln>
        </p:spPr>
      </p:pic>
      <p:cxnSp>
        <p:nvCxnSpPr>
          <p:cNvPr id="1831" name="Google Shape;1831;g1f5d965ad35_0_1844"/>
          <p:cNvCxnSpPr/>
          <p:nvPr/>
        </p:nvCxnSpPr>
        <p:spPr>
          <a:xfrm>
            <a:off x="343814" y="3257405"/>
            <a:ext cx="527100" cy="0"/>
          </a:xfrm>
          <a:prstGeom prst="straightConnector1">
            <a:avLst/>
          </a:prstGeom>
          <a:noFill/>
          <a:ln w="28575" cap="flat" cmpd="sng">
            <a:solidFill>
              <a:srgbClr val="22366A"/>
            </a:solidFill>
            <a:prstDash val="solid"/>
            <a:round/>
            <a:headEnd type="none" w="sm" len="sm"/>
            <a:tailEnd type="none" w="sm" len="sm"/>
          </a:ln>
        </p:spPr>
      </p:cxnSp>
      <p:sp>
        <p:nvSpPr>
          <p:cNvPr id="1832" name="Google Shape;1832;g1f5d965ad35_0_1844"/>
          <p:cNvSpPr txBox="1">
            <a:spLocks noGrp="1"/>
          </p:cNvSpPr>
          <p:nvPr>
            <p:ph type="body" idx="1"/>
          </p:nvPr>
        </p:nvSpPr>
        <p:spPr>
          <a:xfrm>
            <a:off x="261254" y="2640951"/>
            <a:ext cx="3311700" cy="4407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matchingName="Caption">
  <p:cSld name="Contents">
    <p:spTree>
      <p:nvGrpSpPr>
        <p:cNvPr id="1" name="Shape 1833"/>
        <p:cNvGrpSpPr/>
        <p:nvPr/>
      </p:nvGrpSpPr>
      <p:grpSpPr>
        <a:xfrm>
          <a:off x="0" y="0"/>
          <a:ext cx="0" cy="0"/>
          <a:chOff x="0" y="0"/>
          <a:chExt cx="0" cy="0"/>
        </a:xfrm>
      </p:grpSpPr>
      <p:pic>
        <p:nvPicPr>
          <p:cNvPr id="1834" name="Google Shape;1834;g1f5d965ad35_0_1848" descr="A picture containing person, computer, indoor&#10;&#10;Description automatically generated"/>
          <p:cNvPicPr preferRelativeResize="0"/>
          <p:nvPr/>
        </p:nvPicPr>
        <p:blipFill rotWithShape="1">
          <a:blip r:embed="rId2">
            <a:alphaModFix/>
          </a:blip>
          <a:srcRect r="11111"/>
          <a:stretch/>
        </p:blipFill>
        <p:spPr>
          <a:xfrm flipH="1">
            <a:off x="0" y="0"/>
            <a:ext cx="9144000" cy="5143494"/>
          </a:xfrm>
          <a:prstGeom prst="rect">
            <a:avLst/>
          </a:prstGeom>
          <a:noFill/>
          <a:ln>
            <a:noFill/>
          </a:ln>
        </p:spPr>
      </p:pic>
      <p:pic>
        <p:nvPicPr>
          <p:cNvPr id="1835" name="Google Shape;1835;g1f5d965ad35_0_1848" descr="Shape&#10;&#10;Description automatically generated with low confidence"/>
          <p:cNvPicPr preferRelativeResize="0"/>
          <p:nvPr/>
        </p:nvPicPr>
        <p:blipFill rotWithShape="1">
          <a:blip r:embed="rId3">
            <a:alphaModFix/>
          </a:blip>
          <a:srcRect/>
          <a:stretch/>
        </p:blipFill>
        <p:spPr>
          <a:xfrm>
            <a:off x="0" y="6"/>
            <a:ext cx="9143988" cy="5147999"/>
          </a:xfrm>
          <a:prstGeom prst="rect">
            <a:avLst/>
          </a:prstGeom>
          <a:noFill/>
          <a:ln>
            <a:noFill/>
          </a:ln>
        </p:spPr>
      </p:pic>
      <p:sp>
        <p:nvSpPr>
          <p:cNvPr id="1836" name="Google Shape;1836;g1f5d965ad35_0_1848"/>
          <p:cNvSpPr/>
          <p:nvPr/>
        </p:nvSpPr>
        <p:spPr>
          <a:xfrm>
            <a:off x="0" y="638171"/>
            <a:ext cx="4734000" cy="4030800"/>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837" name="Google Shape;1837;g1f5d965ad35_0_1848"/>
          <p:cNvSpPr/>
          <p:nvPr/>
        </p:nvSpPr>
        <p:spPr>
          <a:xfrm>
            <a:off x="0" y="819942"/>
            <a:ext cx="144600" cy="32340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838" name="Google Shape;1838;g1f5d965ad35_0_1848"/>
          <p:cNvSpPr txBox="1">
            <a:spLocks noGrp="1"/>
          </p:cNvSpPr>
          <p:nvPr>
            <p:ph type="title"/>
          </p:nvPr>
        </p:nvSpPr>
        <p:spPr>
          <a:xfrm>
            <a:off x="144711" y="810810"/>
            <a:ext cx="3421500" cy="344100"/>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39" name="Google Shape;1839;g1f5d965ad35_0_1848"/>
          <p:cNvSpPr txBox="1">
            <a:spLocks noGrp="1"/>
          </p:cNvSpPr>
          <p:nvPr>
            <p:ph type="body" idx="1"/>
          </p:nvPr>
        </p:nvSpPr>
        <p:spPr>
          <a:xfrm>
            <a:off x="144711" y="1295658"/>
            <a:ext cx="4343100" cy="3036300"/>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ontents 5">
    <p:spTree>
      <p:nvGrpSpPr>
        <p:cNvPr id="1" name="Shape 83"/>
        <p:cNvGrpSpPr/>
        <p:nvPr/>
      </p:nvGrpSpPr>
      <p:grpSpPr>
        <a:xfrm>
          <a:off x="0" y="0"/>
          <a:ext cx="0" cy="0"/>
          <a:chOff x="0" y="0"/>
          <a:chExt cx="0" cy="0"/>
        </a:xfrm>
      </p:grpSpPr>
      <p:sp>
        <p:nvSpPr>
          <p:cNvPr id="84" name="Google Shape;84;p22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85" name="Google Shape;85;p224"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86" name="Google Shape;86;p224"/>
          <p:cNvSpPr>
            <a:spLocks noGrp="1"/>
          </p:cNvSpPr>
          <p:nvPr>
            <p:ph type="pic" idx="2"/>
          </p:nvPr>
        </p:nvSpPr>
        <p:spPr>
          <a:xfrm>
            <a:off x="4734046" y="638171"/>
            <a:ext cx="4417249" cy="4030832"/>
          </a:xfrm>
          <a:prstGeom prst="rect">
            <a:avLst/>
          </a:prstGeom>
          <a:noFill/>
          <a:ln>
            <a:noFill/>
          </a:ln>
        </p:spPr>
      </p:sp>
      <p:sp>
        <p:nvSpPr>
          <p:cNvPr id="87" name="Google Shape;87;p224"/>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88" name="Google Shape;88;p224"/>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89" name="Google Shape;89;p224"/>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 name="Google Shape;90;p224"/>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matchingName="Caption">
  <p:cSld name="1_Caption">
    <p:spTree>
      <p:nvGrpSpPr>
        <p:cNvPr id="1" name="Shape 1840"/>
        <p:cNvGrpSpPr/>
        <p:nvPr/>
      </p:nvGrpSpPr>
      <p:grpSpPr>
        <a:xfrm>
          <a:off x="0" y="0"/>
          <a:ext cx="0" cy="0"/>
          <a:chOff x="0" y="0"/>
          <a:chExt cx="0" cy="0"/>
        </a:xfrm>
      </p:grpSpPr>
      <p:pic>
        <p:nvPicPr>
          <p:cNvPr id="1841" name="Google Shape;1841;g1f5d965ad35_0_1855" descr="Shape&#10;&#10;Description automatically generated with low confidence"/>
          <p:cNvPicPr preferRelativeResize="0"/>
          <p:nvPr/>
        </p:nvPicPr>
        <p:blipFill rotWithShape="1">
          <a:blip r:embed="rId2">
            <a:alphaModFix/>
          </a:blip>
          <a:srcRect/>
          <a:stretch/>
        </p:blipFill>
        <p:spPr>
          <a:xfrm>
            <a:off x="0" y="0"/>
            <a:ext cx="9143988" cy="5147999"/>
          </a:xfrm>
          <a:prstGeom prst="rect">
            <a:avLst/>
          </a:prstGeom>
          <a:noFill/>
          <a:ln>
            <a:noFill/>
          </a:ln>
        </p:spPr>
      </p:pic>
      <p:grpSp>
        <p:nvGrpSpPr>
          <p:cNvPr id="1842" name="Google Shape;1842;g1f5d965ad35_0_1855"/>
          <p:cNvGrpSpPr/>
          <p:nvPr/>
        </p:nvGrpSpPr>
        <p:grpSpPr>
          <a:xfrm>
            <a:off x="270525" y="225963"/>
            <a:ext cx="175200" cy="4248355"/>
            <a:chOff x="270520" y="1140367"/>
            <a:chExt cx="175200" cy="4733543"/>
          </a:xfrm>
        </p:grpSpPr>
        <p:grpSp>
          <p:nvGrpSpPr>
            <p:cNvPr id="1843" name="Google Shape;1843;g1f5d965ad35_0_1855"/>
            <p:cNvGrpSpPr/>
            <p:nvPr/>
          </p:nvGrpSpPr>
          <p:grpSpPr>
            <a:xfrm>
              <a:off x="270520" y="4549711"/>
              <a:ext cx="175200" cy="1324199"/>
              <a:chOff x="129115" y="4606273"/>
              <a:chExt cx="175200" cy="1324199"/>
            </a:xfrm>
          </p:grpSpPr>
          <p:sp>
            <p:nvSpPr>
              <p:cNvPr id="1844" name="Google Shape;1844;g1f5d965ad35_0_1855"/>
              <p:cNvSpPr/>
              <p:nvPr/>
            </p:nvSpPr>
            <p:spPr>
              <a:xfrm>
                <a:off x="129115" y="4606273"/>
                <a:ext cx="175200" cy="3738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1845" name="Google Shape;1845;g1f5d965ad35_0_1855"/>
              <p:cNvCxnSpPr/>
              <p:nvPr/>
            </p:nvCxnSpPr>
            <p:spPr>
              <a:xfrm>
                <a:off x="216745" y="4817772"/>
                <a:ext cx="0" cy="1112700"/>
              </a:xfrm>
              <a:prstGeom prst="straightConnector1">
                <a:avLst/>
              </a:prstGeom>
              <a:noFill/>
              <a:ln w="12700" cap="flat" cmpd="sng">
                <a:solidFill>
                  <a:schemeClr val="lt2"/>
                </a:solidFill>
                <a:prstDash val="solid"/>
                <a:round/>
                <a:headEnd type="none" w="sm" len="sm"/>
                <a:tailEnd type="none" w="sm" len="sm"/>
              </a:ln>
            </p:spPr>
          </p:cxnSp>
        </p:grpSp>
        <p:grpSp>
          <p:nvGrpSpPr>
            <p:cNvPr id="1846" name="Google Shape;1846;g1f5d965ad35_0_1855"/>
            <p:cNvGrpSpPr/>
            <p:nvPr/>
          </p:nvGrpSpPr>
          <p:grpSpPr>
            <a:xfrm>
              <a:off x="270520" y="1140367"/>
              <a:ext cx="175200" cy="3018423"/>
              <a:chOff x="129115" y="1196929"/>
              <a:chExt cx="175200" cy="3018423"/>
            </a:xfrm>
          </p:grpSpPr>
          <p:cxnSp>
            <p:nvCxnSpPr>
              <p:cNvPr id="1847" name="Google Shape;1847;g1f5d965ad35_0_1855"/>
              <p:cNvCxnSpPr/>
              <p:nvPr/>
            </p:nvCxnSpPr>
            <p:spPr>
              <a:xfrm>
                <a:off x="216745" y="1402852"/>
                <a:ext cx="0" cy="2812500"/>
              </a:xfrm>
              <a:prstGeom prst="straightConnector1">
                <a:avLst/>
              </a:prstGeom>
              <a:noFill/>
              <a:ln w="12700" cap="flat" cmpd="sng">
                <a:solidFill>
                  <a:schemeClr val="dk2"/>
                </a:solidFill>
                <a:prstDash val="solid"/>
                <a:round/>
                <a:headEnd type="none" w="sm" len="sm"/>
                <a:tailEnd type="none" w="sm" len="sm"/>
              </a:ln>
            </p:spPr>
          </p:cxnSp>
          <p:sp>
            <p:nvSpPr>
              <p:cNvPr id="1848" name="Google Shape;1848;g1f5d965ad35_0_1855"/>
              <p:cNvSpPr/>
              <p:nvPr/>
            </p:nvSpPr>
            <p:spPr>
              <a:xfrm>
                <a:off x="129115" y="1196929"/>
                <a:ext cx="175200" cy="3738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matchingName="Caption">
  <p:cSld name="1_Caption 2">
    <p:spTree>
      <p:nvGrpSpPr>
        <p:cNvPr id="1" name="Shape 1849"/>
        <p:cNvGrpSpPr/>
        <p:nvPr/>
      </p:nvGrpSpPr>
      <p:grpSpPr>
        <a:xfrm>
          <a:off x="0" y="0"/>
          <a:ext cx="0" cy="0"/>
          <a:chOff x="0" y="0"/>
          <a:chExt cx="0" cy="0"/>
        </a:xfrm>
      </p:grpSpPr>
      <p:pic>
        <p:nvPicPr>
          <p:cNvPr id="1850" name="Google Shape;1850;g1f5d965ad35_0_1864" descr="A computer on a table&#10;&#10;Description automatically generated with medium confidence"/>
          <p:cNvPicPr preferRelativeResize="0"/>
          <p:nvPr/>
        </p:nvPicPr>
        <p:blipFill rotWithShape="1">
          <a:blip r:embed="rId2">
            <a:alphaModFix/>
          </a:blip>
          <a:srcRect t="8555" r="1748" b="8546"/>
          <a:stretch/>
        </p:blipFill>
        <p:spPr>
          <a:xfrm>
            <a:off x="-1" y="-1"/>
            <a:ext cx="9144000" cy="5143499"/>
          </a:xfrm>
          <a:prstGeom prst="rect">
            <a:avLst/>
          </a:prstGeom>
          <a:noFill/>
          <a:ln>
            <a:noFill/>
          </a:ln>
        </p:spPr>
      </p:pic>
      <p:pic>
        <p:nvPicPr>
          <p:cNvPr id="1851" name="Google Shape;1851;g1f5d965ad35_0_1864" descr="Shape&#10;&#10;Description automatically generated with low confidence"/>
          <p:cNvPicPr preferRelativeResize="0"/>
          <p:nvPr/>
        </p:nvPicPr>
        <p:blipFill rotWithShape="1">
          <a:blip r:embed="rId3">
            <a:alphaModFix/>
          </a:blip>
          <a:srcRect/>
          <a:stretch/>
        </p:blipFill>
        <p:spPr>
          <a:xfrm>
            <a:off x="0" y="0"/>
            <a:ext cx="9143988" cy="5143492"/>
          </a:xfrm>
          <a:prstGeom prst="rect">
            <a:avLst/>
          </a:prstGeom>
          <a:noFill/>
          <a:ln>
            <a:noFill/>
          </a:ln>
        </p:spPr>
      </p:pic>
      <p:sp>
        <p:nvSpPr>
          <p:cNvPr id="1852" name="Google Shape;1852;g1f5d965ad35_0_1864"/>
          <p:cNvSpPr/>
          <p:nvPr/>
        </p:nvSpPr>
        <p:spPr>
          <a:xfrm>
            <a:off x="2240495" y="1407885"/>
            <a:ext cx="4811700" cy="76800"/>
          </a:xfrm>
          <a:prstGeom prst="rect">
            <a:avLst/>
          </a:prstGeom>
          <a:solidFill>
            <a:srgbClr val="F0C8C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853" name="Google Shape;1853;g1f5d965ad35_0_1864" descr="Shape&#10;&#10;Description automatically generated with low confidence"/>
          <p:cNvPicPr preferRelativeResize="0"/>
          <p:nvPr/>
        </p:nvPicPr>
        <p:blipFill rotWithShape="1">
          <a:blip r:embed="rId4">
            <a:alphaModFix/>
          </a:blip>
          <a:srcRect/>
          <a:stretch/>
        </p:blipFill>
        <p:spPr>
          <a:xfrm>
            <a:off x="2692835" y="1785257"/>
            <a:ext cx="1181100" cy="1181100"/>
          </a:xfrm>
          <a:prstGeom prst="rect">
            <a:avLst/>
          </a:prstGeom>
          <a:noFill/>
          <a:ln>
            <a:noFill/>
          </a:ln>
        </p:spPr>
      </p:pic>
      <p:sp>
        <p:nvSpPr>
          <p:cNvPr id="1854" name="Google Shape;1854;g1f5d965ad35_0_1864"/>
          <p:cNvSpPr/>
          <p:nvPr/>
        </p:nvSpPr>
        <p:spPr>
          <a:xfrm>
            <a:off x="2233323" y="613458"/>
            <a:ext cx="4818600" cy="7944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855" name="Google Shape;1855;g1f5d965ad35_0_1864"/>
          <p:cNvSpPr txBox="1">
            <a:spLocks noGrp="1"/>
          </p:cNvSpPr>
          <p:nvPr>
            <p:ph type="body" idx="1"/>
          </p:nvPr>
        </p:nvSpPr>
        <p:spPr>
          <a:xfrm>
            <a:off x="2634216" y="802314"/>
            <a:ext cx="4017000" cy="449400"/>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chemeClr val="lt1"/>
              </a:buClr>
              <a:buSzPts val="1800"/>
              <a:buFont typeface="Arial"/>
              <a:buNone/>
              <a:defRPr sz="1800" b="1" i="1"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56" name="Google Shape;1856;g1f5d965ad35_0_1864"/>
          <p:cNvSpPr txBox="1">
            <a:spLocks noGrp="1"/>
          </p:cNvSpPr>
          <p:nvPr>
            <p:ph type="body" idx="2"/>
          </p:nvPr>
        </p:nvSpPr>
        <p:spPr>
          <a:xfrm>
            <a:off x="4079630" y="1996884"/>
            <a:ext cx="2722200" cy="449400"/>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1400" b="1" i="1" u="none" strike="noStrike" cap="none">
                <a:solidFill>
                  <a:schemeClr val="lt2"/>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matchingName="Caption">
  <p:cSld name="Thank you">
    <p:spTree>
      <p:nvGrpSpPr>
        <p:cNvPr id="1" name="Shape 1857"/>
        <p:cNvGrpSpPr/>
        <p:nvPr/>
      </p:nvGrpSpPr>
      <p:grpSpPr>
        <a:xfrm>
          <a:off x="0" y="0"/>
          <a:ext cx="0" cy="0"/>
          <a:chOff x="0" y="0"/>
          <a:chExt cx="0" cy="0"/>
        </a:xfrm>
      </p:grpSpPr>
      <p:pic>
        <p:nvPicPr>
          <p:cNvPr id="1858" name="Google Shape;1858;g1f5d965ad35_0_1872" descr="Graphical user interface, application&#10;&#10;Description automatically generated"/>
          <p:cNvPicPr preferRelativeResize="0"/>
          <p:nvPr/>
        </p:nvPicPr>
        <p:blipFill rotWithShape="1">
          <a:blip r:embed="rId2">
            <a:alphaModFix/>
          </a:blip>
          <a:srcRect/>
          <a:stretch/>
        </p:blipFill>
        <p:spPr>
          <a:xfrm>
            <a:off x="0" y="0"/>
            <a:ext cx="9143999" cy="5143499"/>
          </a:xfrm>
          <a:prstGeom prst="rect">
            <a:avLst/>
          </a:prstGeom>
          <a:noFill/>
          <a:ln>
            <a:noFill/>
          </a:ln>
        </p:spPr>
      </p:pic>
      <p:pic>
        <p:nvPicPr>
          <p:cNvPr id="1859" name="Google Shape;1859;g1f5d965ad35_0_1872" descr="Shape&#10;&#10;Description automatically generated with low confidence"/>
          <p:cNvPicPr preferRelativeResize="0"/>
          <p:nvPr/>
        </p:nvPicPr>
        <p:blipFill rotWithShape="1">
          <a:blip r:embed="rId3">
            <a:alphaModFix/>
          </a:blip>
          <a:srcRect/>
          <a:stretch/>
        </p:blipFill>
        <p:spPr>
          <a:xfrm>
            <a:off x="0" y="0"/>
            <a:ext cx="9143999" cy="5143499"/>
          </a:xfrm>
          <a:prstGeom prst="rect">
            <a:avLst/>
          </a:prstGeom>
          <a:noFill/>
          <a:ln>
            <a:noFill/>
          </a:ln>
        </p:spPr>
      </p:pic>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matchingName="1_Title and Content">
  <p:cSld name="Objectives">
    <p:spTree>
      <p:nvGrpSpPr>
        <p:cNvPr id="1" name="Shape 1860"/>
        <p:cNvGrpSpPr/>
        <p:nvPr/>
      </p:nvGrpSpPr>
      <p:grpSpPr>
        <a:xfrm>
          <a:off x="0" y="0"/>
          <a:ext cx="0" cy="0"/>
          <a:chOff x="0" y="0"/>
          <a:chExt cx="0" cy="0"/>
        </a:xfrm>
      </p:grpSpPr>
      <p:pic>
        <p:nvPicPr>
          <p:cNvPr id="1861" name="Google Shape;1861;g1f5d965ad35_0_1875"/>
          <p:cNvPicPr preferRelativeResize="0"/>
          <p:nvPr/>
        </p:nvPicPr>
        <p:blipFill rotWithShape="1">
          <a:blip r:embed="rId2">
            <a:alphaModFix amt="95000"/>
          </a:blip>
          <a:srcRect l="39364" r="3593"/>
          <a:stretch/>
        </p:blipFill>
        <p:spPr>
          <a:xfrm>
            <a:off x="4743084" y="0"/>
            <a:ext cx="4400917" cy="5143495"/>
          </a:xfrm>
          <a:prstGeom prst="rect">
            <a:avLst/>
          </a:prstGeom>
          <a:noFill/>
          <a:ln>
            <a:noFill/>
          </a:ln>
        </p:spPr>
      </p:pic>
      <p:pic>
        <p:nvPicPr>
          <p:cNvPr id="1862" name="Google Shape;1862;g1f5d965ad35_0_1875" descr="Shape&#10;&#10;Description automatically generated with low confidence"/>
          <p:cNvPicPr preferRelativeResize="0"/>
          <p:nvPr/>
        </p:nvPicPr>
        <p:blipFill rotWithShape="1">
          <a:blip r:embed="rId3">
            <a:alphaModFix/>
          </a:blip>
          <a:srcRect/>
          <a:stretch/>
        </p:blipFill>
        <p:spPr>
          <a:xfrm>
            <a:off x="0" y="6"/>
            <a:ext cx="9143988" cy="5143492"/>
          </a:xfrm>
          <a:prstGeom prst="rect">
            <a:avLst/>
          </a:prstGeom>
          <a:noFill/>
          <a:ln>
            <a:noFill/>
          </a:ln>
        </p:spPr>
      </p:pic>
      <p:sp>
        <p:nvSpPr>
          <p:cNvPr id="1863" name="Google Shape;1863;g1f5d965ad35_0_1875"/>
          <p:cNvSpPr txBox="1">
            <a:spLocks noGrp="1"/>
          </p:cNvSpPr>
          <p:nvPr>
            <p:ph type="body" idx="1"/>
          </p:nvPr>
        </p:nvSpPr>
        <p:spPr>
          <a:xfrm>
            <a:off x="135732" y="756211"/>
            <a:ext cx="4436400" cy="343500"/>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64" name="Google Shape;1864;g1f5d965ad35_0_1875"/>
          <p:cNvSpPr txBox="1">
            <a:spLocks noGrp="1"/>
          </p:cNvSpPr>
          <p:nvPr>
            <p:ph type="body" idx="2"/>
          </p:nvPr>
        </p:nvSpPr>
        <p:spPr>
          <a:xfrm>
            <a:off x="135732" y="1194361"/>
            <a:ext cx="4265100" cy="2139600"/>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65" name="Google Shape;1865;g1f5d965ad35_0_1875"/>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66" name="Google Shape;1866;g1f5d965ad35_0_1875"/>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matchingName="1_Title and Content">
  <p:cSld name="Objectives 2">
    <p:spTree>
      <p:nvGrpSpPr>
        <p:cNvPr id="1" name="Shape 1867"/>
        <p:cNvGrpSpPr/>
        <p:nvPr/>
      </p:nvGrpSpPr>
      <p:grpSpPr>
        <a:xfrm>
          <a:off x="0" y="0"/>
          <a:ext cx="0" cy="0"/>
          <a:chOff x="0" y="0"/>
          <a:chExt cx="0" cy="0"/>
        </a:xfrm>
      </p:grpSpPr>
      <p:pic>
        <p:nvPicPr>
          <p:cNvPr id="1868" name="Google Shape;1868;g1f5d965ad35_0_1882"/>
          <p:cNvPicPr preferRelativeResize="0"/>
          <p:nvPr/>
        </p:nvPicPr>
        <p:blipFill rotWithShape="1">
          <a:blip r:embed="rId2">
            <a:alphaModFix/>
          </a:blip>
          <a:srcRect l="16977" t="14935" r="19505" b="5408"/>
          <a:stretch/>
        </p:blipFill>
        <p:spPr>
          <a:xfrm>
            <a:off x="6412523" y="0"/>
            <a:ext cx="2731477" cy="5143500"/>
          </a:xfrm>
          <a:prstGeom prst="rect">
            <a:avLst/>
          </a:prstGeom>
          <a:noFill/>
          <a:ln>
            <a:noFill/>
          </a:ln>
        </p:spPr>
      </p:pic>
      <p:pic>
        <p:nvPicPr>
          <p:cNvPr id="1869" name="Google Shape;1869;g1f5d965ad35_0_1882" descr="Shape&#10;&#10;Description automatically generated with low confidence"/>
          <p:cNvPicPr preferRelativeResize="0"/>
          <p:nvPr/>
        </p:nvPicPr>
        <p:blipFill rotWithShape="1">
          <a:blip r:embed="rId3">
            <a:alphaModFix/>
          </a:blip>
          <a:srcRect/>
          <a:stretch/>
        </p:blipFill>
        <p:spPr>
          <a:xfrm>
            <a:off x="0" y="6"/>
            <a:ext cx="9143988" cy="5143492"/>
          </a:xfrm>
          <a:prstGeom prst="rect">
            <a:avLst/>
          </a:prstGeom>
          <a:noFill/>
          <a:ln>
            <a:noFill/>
          </a:ln>
        </p:spPr>
      </p:pic>
      <p:sp>
        <p:nvSpPr>
          <p:cNvPr id="1870" name="Google Shape;1870;g1f5d965ad35_0_1882"/>
          <p:cNvSpPr txBox="1">
            <a:spLocks noGrp="1"/>
          </p:cNvSpPr>
          <p:nvPr>
            <p:ph type="body" idx="1"/>
          </p:nvPr>
        </p:nvSpPr>
        <p:spPr>
          <a:xfrm>
            <a:off x="135732" y="756211"/>
            <a:ext cx="4436400" cy="343500"/>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71" name="Google Shape;1871;g1f5d965ad35_0_1882"/>
          <p:cNvSpPr txBox="1">
            <a:spLocks noGrp="1"/>
          </p:cNvSpPr>
          <p:nvPr>
            <p:ph type="body" idx="2"/>
          </p:nvPr>
        </p:nvSpPr>
        <p:spPr>
          <a:xfrm>
            <a:off x="135732" y="1194361"/>
            <a:ext cx="4265100" cy="2139600"/>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72" name="Google Shape;1872;g1f5d965ad35_0_1882"/>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73" name="Google Shape;1873;g1f5d965ad35_0_1882"/>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matchingName="Caption">
  <p:cSld name="Contents 2">
    <p:spTree>
      <p:nvGrpSpPr>
        <p:cNvPr id="1" name="Shape 1874"/>
        <p:cNvGrpSpPr/>
        <p:nvPr/>
      </p:nvGrpSpPr>
      <p:grpSpPr>
        <a:xfrm>
          <a:off x="0" y="0"/>
          <a:ext cx="0" cy="0"/>
          <a:chOff x="0" y="0"/>
          <a:chExt cx="0" cy="0"/>
        </a:xfrm>
      </p:grpSpPr>
      <p:sp>
        <p:nvSpPr>
          <p:cNvPr id="1875" name="Google Shape;1875;g1f5d965ad35_0_1889"/>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876" name="Google Shape;1876;g1f5d965ad35_0_1889" descr="Shape&#10;&#10;Description automatically generated with low confidence"/>
          <p:cNvPicPr preferRelativeResize="0"/>
          <p:nvPr/>
        </p:nvPicPr>
        <p:blipFill rotWithShape="1">
          <a:blip r:embed="rId2">
            <a:alphaModFix/>
          </a:blip>
          <a:srcRect/>
          <a:stretch/>
        </p:blipFill>
        <p:spPr>
          <a:xfrm>
            <a:off x="0" y="6"/>
            <a:ext cx="9143988" cy="5143492"/>
          </a:xfrm>
          <a:prstGeom prst="rect">
            <a:avLst/>
          </a:prstGeom>
          <a:noFill/>
          <a:ln>
            <a:noFill/>
          </a:ln>
        </p:spPr>
      </p:pic>
      <p:sp>
        <p:nvSpPr>
          <p:cNvPr id="1877" name="Google Shape;1877;g1f5d965ad35_0_1889"/>
          <p:cNvSpPr>
            <a:spLocks noGrp="1"/>
          </p:cNvSpPr>
          <p:nvPr>
            <p:ph type="pic" idx="2"/>
          </p:nvPr>
        </p:nvSpPr>
        <p:spPr>
          <a:xfrm>
            <a:off x="4983850" y="776920"/>
            <a:ext cx="4160100" cy="4050600"/>
          </a:xfrm>
          <a:prstGeom prst="rect">
            <a:avLst/>
          </a:prstGeom>
          <a:noFill/>
          <a:ln>
            <a:noFill/>
          </a:ln>
        </p:spPr>
      </p:sp>
      <p:sp>
        <p:nvSpPr>
          <p:cNvPr id="1878" name="Google Shape;1878;g1f5d965ad35_0_1889"/>
          <p:cNvSpPr txBox="1">
            <a:spLocks noGrp="1"/>
          </p:cNvSpPr>
          <p:nvPr>
            <p:ph type="body" idx="1"/>
          </p:nvPr>
        </p:nvSpPr>
        <p:spPr>
          <a:xfrm>
            <a:off x="135731" y="782881"/>
            <a:ext cx="4436400" cy="2912700"/>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79" name="Google Shape;1879;g1f5d965ad35_0_1889"/>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80" name="Google Shape;1880;g1f5d965ad35_0_1889"/>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matchingName="Caption">
  <p:cSld name="Contents 3">
    <p:spTree>
      <p:nvGrpSpPr>
        <p:cNvPr id="1" name="Shape 1881"/>
        <p:cNvGrpSpPr/>
        <p:nvPr/>
      </p:nvGrpSpPr>
      <p:grpSpPr>
        <a:xfrm>
          <a:off x="0" y="0"/>
          <a:ext cx="0" cy="0"/>
          <a:chOff x="0" y="0"/>
          <a:chExt cx="0" cy="0"/>
        </a:xfrm>
      </p:grpSpPr>
      <p:pic>
        <p:nvPicPr>
          <p:cNvPr id="1882" name="Google Shape;1882;g1f5d965ad35_0_1896" descr="Shape&#10;&#10;Description automatically generated with low confidence"/>
          <p:cNvPicPr preferRelativeResize="0"/>
          <p:nvPr/>
        </p:nvPicPr>
        <p:blipFill rotWithShape="1">
          <a:blip r:embed="rId2">
            <a:alphaModFix/>
          </a:blip>
          <a:srcRect/>
          <a:stretch/>
        </p:blipFill>
        <p:spPr>
          <a:xfrm>
            <a:off x="0" y="6"/>
            <a:ext cx="9143988" cy="5143492"/>
          </a:xfrm>
          <a:prstGeom prst="rect">
            <a:avLst/>
          </a:prstGeom>
          <a:noFill/>
          <a:ln>
            <a:noFill/>
          </a:ln>
        </p:spPr>
      </p:pic>
      <p:sp>
        <p:nvSpPr>
          <p:cNvPr id="1883" name="Google Shape;1883;g1f5d965ad35_0_1896"/>
          <p:cNvSpPr>
            <a:spLocks noGrp="1"/>
          </p:cNvSpPr>
          <p:nvPr>
            <p:ph type="pic" idx="2"/>
          </p:nvPr>
        </p:nvSpPr>
        <p:spPr>
          <a:xfrm>
            <a:off x="4983850" y="776920"/>
            <a:ext cx="4160100" cy="4050600"/>
          </a:xfrm>
          <a:prstGeom prst="rect">
            <a:avLst/>
          </a:prstGeom>
          <a:noFill/>
          <a:ln>
            <a:noFill/>
          </a:ln>
        </p:spPr>
      </p:sp>
      <p:sp>
        <p:nvSpPr>
          <p:cNvPr id="1884" name="Google Shape;1884;g1f5d965ad35_0_1896"/>
          <p:cNvSpPr txBox="1">
            <a:spLocks noGrp="1"/>
          </p:cNvSpPr>
          <p:nvPr>
            <p:ph type="body" idx="1"/>
          </p:nvPr>
        </p:nvSpPr>
        <p:spPr>
          <a:xfrm>
            <a:off x="135731" y="782881"/>
            <a:ext cx="4436400" cy="2912700"/>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85" name="Google Shape;1885;g1f5d965ad35_0_1896"/>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86" name="Google Shape;1886;g1f5d965ad35_0_1896"/>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matchingName="Caption">
  <p:cSld name="Contents 4">
    <p:spTree>
      <p:nvGrpSpPr>
        <p:cNvPr id="1" name="Shape 1887"/>
        <p:cNvGrpSpPr/>
        <p:nvPr/>
      </p:nvGrpSpPr>
      <p:grpSpPr>
        <a:xfrm>
          <a:off x="0" y="0"/>
          <a:ext cx="0" cy="0"/>
          <a:chOff x="0" y="0"/>
          <a:chExt cx="0" cy="0"/>
        </a:xfrm>
      </p:grpSpPr>
      <p:grpSp>
        <p:nvGrpSpPr>
          <p:cNvPr id="1888" name="Google Shape;1888;g1f5d965ad35_0_1902"/>
          <p:cNvGrpSpPr/>
          <p:nvPr/>
        </p:nvGrpSpPr>
        <p:grpSpPr>
          <a:xfrm>
            <a:off x="0" y="1"/>
            <a:ext cx="9144000" cy="5143500"/>
            <a:chOff x="0" y="1"/>
            <a:chExt cx="9144000" cy="5143500"/>
          </a:xfrm>
        </p:grpSpPr>
        <p:sp>
          <p:nvSpPr>
            <p:cNvPr id="1889" name="Google Shape;1889;g1f5d965ad35_0_1902"/>
            <p:cNvSpPr/>
            <p:nvPr/>
          </p:nvSpPr>
          <p:spPr>
            <a:xfrm>
              <a:off x="0" y="1"/>
              <a:ext cx="9144000" cy="5143500"/>
            </a:xfrm>
            <a:prstGeom prst="rect">
              <a:avLst/>
            </a:prstGeom>
            <a:solidFill>
              <a:srgbClr val="F2F2F2">
                <a:alpha val="949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1890" name="Google Shape;1890;g1f5d965ad35_0_1902" descr="A group of people in clothing&#10;&#10;Description automatically generated with medium confidence"/>
            <p:cNvPicPr preferRelativeResize="0"/>
            <p:nvPr/>
          </p:nvPicPr>
          <p:blipFill rotWithShape="1">
            <a:blip r:embed="rId2">
              <a:alphaModFix/>
            </a:blip>
            <a:srcRect/>
            <a:stretch/>
          </p:blipFill>
          <p:spPr>
            <a:xfrm>
              <a:off x="2113280" y="456352"/>
              <a:ext cx="7030719" cy="4687146"/>
            </a:xfrm>
            <a:prstGeom prst="rect">
              <a:avLst/>
            </a:prstGeom>
            <a:noFill/>
            <a:ln>
              <a:noFill/>
            </a:ln>
          </p:spPr>
        </p:pic>
      </p:grpSp>
      <p:pic>
        <p:nvPicPr>
          <p:cNvPr id="1891" name="Google Shape;1891;g1f5d965ad35_0_1902" descr="Shape&#10;&#10;Description automatically generated with low confidence"/>
          <p:cNvPicPr preferRelativeResize="0"/>
          <p:nvPr/>
        </p:nvPicPr>
        <p:blipFill rotWithShape="1">
          <a:blip r:embed="rId3">
            <a:alphaModFix/>
          </a:blip>
          <a:srcRect/>
          <a:stretch/>
        </p:blipFill>
        <p:spPr>
          <a:xfrm>
            <a:off x="0" y="0"/>
            <a:ext cx="9143988" cy="5143492"/>
          </a:xfrm>
          <a:prstGeom prst="rect">
            <a:avLst/>
          </a:prstGeom>
          <a:noFill/>
          <a:ln>
            <a:noFill/>
          </a:ln>
        </p:spPr>
      </p:pic>
      <p:sp>
        <p:nvSpPr>
          <p:cNvPr id="1892" name="Google Shape;1892;g1f5d965ad35_0_1902"/>
          <p:cNvSpPr txBox="1">
            <a:spLocks noGrp="1"/>
          </p:cNvSpPr>
          <p:nvPr>
            <p:ph type="body" idx="1"/>
          </p:nvPr>
        </p:nvSpPr>
        <p:spPr>
          <a:xfrm>
            <a:off x="135731" y="782881"/>
            <a:ext cx="4436400" cy="2912700"/>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93" name="Google Shape;1893;g1f5d965ad35_0_1902"/>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94" name="Google Shape;1894;g1f5d965ad35_0_1902"/>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matchingName="Caption">
  <p:cSld name="Contents 5">
    <p:spTree>
      <p:nvGrpSpPr>
        <p:cNvPr id="1" name="Shape 1895"/>
        <p:cNvGrpSpPr/>
        <p:nvPr/>
      </p:nvGrpSpPr>
      <p:grpSpPr>
        <a:xfrm>
          <a:off x="0" y="0"/>
          <a:ext cx="0" cy="0"/>
          <a:chOff x="0" y="0"/>
          <a:chExt cx="0" cy="0"/>
        </a:xfrm>
      </p:grpSpPr>
      <p:sp>
        <p:nvSpPr>
          <p:cNvPr id="1896" name="Google Shape;1896;g1f5d965ad35_0_1910"/>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897" name="Google Shape;1897;g1f5d965ad35_0_1910" descr="Shape&#10;&#10;Description automatically generated with low confidence"/>
          <p:cNvPicPr preferRelativeResize="0"/>
          <p:nvPr/>
        </p:nvPicPr>
        <p:blipFill rotWithShape="1">
          <a:blip r:embed="rId2">
            <a:alphaModFix/>
          </a:blip>
          <a:srcRect/>
          <a:stretch/>
        </p:blipFill>
        <p:spPr>
          <a:xfrm>
            <a:off x="0" y="6"/>
            <a:ext cx="9143988" cy="5143492"/>
          </a:xfrm>
          <a:prstGeom prst="rect">
            <a:avLst/>
          </a:prstGeom>
          <a:noFill/>
          <a:ln>
            <a:noFill/>
          </a:ln>
        </p:spPr>
      </p:pic>
      <p:sp>
        <p:nvSpPr>
          <p:cNvPr id="1898" name="Google Shape;1898;g1f5d965ad35_0_1910"/>
          <p:cNvSpPr>
            <a:spLocks noGrp="1"/>
          </p:cNvSpPr>
          <p:nvPr>
            <p:ph type="pic" idx="2"/>
          </p:nvPr>
        </p:nvSpPr>
        <p:spPr>
          <a:xfrm>
            <a:off x="4734046" y="638171"/>
            <a:ext cx="4417200" cy="4030800"/>
          </a:xfrm>
          <a:prstGeom prst="rect">
            <a:avLst/>
          </a:prstGeom>
          <a:noFill/>
          <a:ln>
            <a:noFill/>
          </a:ln>
        </p:spPr>
      </p:sp>
      <p:sp>
        <p:nvSpPr>
          <p:cNvPr id="1899" name="Google Shape;1899;g1f5d965ad35_0_1910"/>
          <p:cNvSpPr/>
          <p:nvPr/>
        </p:nvSpPr>
        <p:spPr>
          <a:xfrm>
            <a:off x="0" y="638171"/>
            <a:ext cx="4734000" cy="4030800"/>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900" name="Google Shape;1900;g1f5d965ad35_0_1910"/>
          <p:cNvSpPr/>
          <p:nvPr/>
        </p:nvSpPr>
        <p:spPr>
          <a:xfrm>
            <a:off x="0" y="819942"/>
            <a:ext cx="144600" cy="32340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901" name="Google Shape;1901;g1f5d965ad35_0_1910"/>
          <p:cNvSpPr txBox="1">
            <a:spLocks noGrp="1"/>
          </p:cNvSpPr>
          <p:nvPr>
            <p:ph type="title"/>
          </p:nvPr>
        </p:nvSpPr>
        <p:spPr>
          <a:xfrm>
            <a:off x="144711" y="810810"/>
            <a:ext cx="3421500" cy="344100"/>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02" name="Google Shape;1902;g1f5d965ad35_0_1910"/>
          <p:cNvSpPr txBox="1">
            <a:spLocks noGrp="1"/>
          </p:cNvSpPr>
          <p:nvPr>
            <p:ph type="body" idx="1"/>
          </p:nvPr>
        </p:nvSpPr>
        <p:spPr>
          <a:xfrm>
            <a:off x="144711" y="1295658"/>
            <a:ext cx="4343100" cy="3036300"/>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matchingName="Caption">
  <p:cSld name="Contents 6">
    <p:spTree>
      <p:nvGrpSpPr>
        <p:cNvPr id="1" name="Shape 1903"/>
        <p:cNvGrpSpPr/>
        <p:nvPr/>
      </p:nvGrpSpPr>
      <p:grpSpPr>
        <a:xfrm>
          <a:off x="0" y="0"/>
          <a:ext cx="0" cy="0"/>
          <a:chOff x="0" y="0"/>
          <a:chExt cx="0" cy="0"/>
        </a:xfrm>
      </p:grpSpPr>
      <p:sp>
        <p:nvSpPr>
          <p:cNvPr id="1904" name="Google Shape;1904;g1f5d965ad35_0_1918"/>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905" name="Google Shape;1905;g1f5d965ad35_0_1918" descr="Shape&#10;&#10;Description automatically generated with low confidence"/>
          <p:cNvPicPr preferRelativeResize="0"/>
          <p:nvPr/>
        </p:nvPicPr>
        <p:blipFill rotWithShape="1">
          <a:blip r:embed="rId2">
            <a:alphaModFix/>
          </a:blip>
          <a:srcRect/>
          <a:stretch/>
        </p:blipFill>
        <p:spPr>
          <a:xfrm>
            <a:off x="0" y="6"/>
            <a:ext cx="9143988" cy="5143492"/>
          </a:xfrm>
          <a:prstGeom prst="rect">
            <a:avLst/>
          </a:prstGeom>
          <a:noFill/>
          <a:ln>
            <a:noFill/>
          </a:ln>
        </p:spPr>
      </p:pic>
      <p:sp>
        <p:nvSpPr>
          <p:cNvPr id="1906" name="Google Shape;1906;g1f5d965ad35_0_1918"/>
          <p:cNvSpPr>
            <a:spLocks noGrp="1"/>
          </p:cNvSpPr>
          <p:nvPr>
            <p:ph type="pic" idx="2"/>
          </p:nvPr>
        </p:nvSpPr>
        <p:spPr>
          <a:xfrm>
            <a:off x="4734046" y="638171"/>
            <a:ext cx="4417200" cy="4030800"/>
          </a:xfrm>
          <a:prstGeom prst="rect">
            <a:avLst/>
          </a:prstGeom>
          <a:noFill/>
          <a:ln>
            <a:noFill/>
          </a:ln>
        </p:spPr>
      </p:sp>
      <p:sp>
        <p:nvSpPr>
          <p:cNvPr id="1907" name="Google Shape;1907;g1f5d965ad35_0_1918"/>
          <p:cNvSpPr/>
          <p:nvPr/>
        </p:nvSpPr>
        <p:spPr>
          <a:xfrm>
            <a:off x="0" y="638171"/>
            <a:ext cx="4734000" cy="4030800"/>
          </a:xfrm>
          <a:prstGeom prst="rect">
            <a:avLst/>
          </a:prstGeom>
          <a:solidFill>
            <a:schemeClr val="accent1"/>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908" name="Google Shape;1908;g1f5d965ad35_0_1918"/>
          <p:cNvSpPr/>
          <p:nvPr/>
        </p:nvSpPr>
        <p:spPr>
          <a:xfrm>
            <a:off x="0" y="819942"/>
            <a:ext cx="144600" cy="32340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909" name="Google Shape;1909;g1f5d965ad35_0_1918"/>
          <p:cNvSpPr txBox="1">
            <a:spLocks noGrp="1"/>
          </p:cNvSpPr>
          <p:nvPr>
            <p:ph type="title"/>
          </p:nvPr>
        </p:nvSpPr>
        <p:spPr>
          <a:xfrm>
            <a:off x="144711" y="810810"/>
            <a:ext cx="3421500" cy="344100"/>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10" name="Google Shape;1910;g1f5d965ad35_0_1918"/>
          <p:cNvSpPr txBox="1">
            <a:spLocks noGrp="1"/>
          </p:cNvSpPr>
          <p:nvPr>
            <p:ph type="body" idx="1"/>
          </p:nvPr>
        </p:nvSpPr>
        <p:spPr>
          <a:xfrm>
            <a:off x="144711" y="1295658"/>
            <a:ext cx="4343100" cy="3036300"/>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ontents 6">
    <p:spTree>
      <p:nvGrpSpPr>
        <p:cNvPr id="1" name="Shape 91"/>
        <p:cNvGrpSpPr/>
        <p:nvPr/>
      </p:nvGrpSpPr>
      <p:grpSpPr>
        <a:xfrm>
          <a:off x="0" y="0"/>
          <a:ext cx="0" cy="0"/>
          <a:chOff x="0" y="0"/>
          <a:chExt cx="0" cy="0"/>
        </a:xfrm>
      </p:grpSpPr>
      <p:sp>
        <p:nvSpPr>
          <p:cNvPr id="92" name="Google Shape;92;p225"/>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93" name="Google Shape;93;p225"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94" name="Google Shape;94;p225"/>
          <p:cNvSpPr>
            <a:spLocks noGrp="1"/>
          </p:cNvSpPr>
          <p:nvPr>
            <p:ph type="pic" idx="2"/>
          </p:nvPr>
        </p:nvSpPr>
        <p:spPr>
          <a:xfrm>
            <a:off x="4734046" y="638171"/>
            <a:ext cx="4417249" cy="4030832"/>
          </a:xfrm>
          <a:prstGeom prst="rect">
            <a:avLst/>
          </a:prstGeom>
          <a:noFill/>
          <a:ln>
            <a:noFill/>
          </a:ln>
        </p:spPr>
      </p:sp>
      <p:sp>
        <p:nvSpPr>
          <p:cNvPr id="95" name="Google Shape;95;p225"/>
          <p:cNvSpPr/>
          <p:nvPr/>
        </p:nvSpPr>
        <p:spPr>
          <a:xfrm>
            <a:off x="0" y="638171"/>
            <a:ext cx="4734046" cy="4030832"/>
          </a:xfrm>
          <a:prstGeom prst="rect">
            <a:avLst/>
          </a:prstGeom>
          <a:solidFill>
            <a:schemeClr val="accent1"/>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96" name="Google Shape;96;p22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97" name="Google Shape;97;p22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 name="Google Shape;98;p22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matchingName="Caption">
  <p:cSld name="Contents 7">
    <p:spTree>
      <p:nvGrpSpPr>
        <p:cNvPr id="1" name="Shape 1911"/>
        <p:cNvGrpSpPr/>
        <p:nvPr/>
      </p:nvGrpSpPr>
      <p:grpSpPr>
        <a:xfrm>
          <a:off x="0" y="0"/>
          <a:ext cx="0" cy="0"/>
          <a:chOff x="0" y="0"/>
          <a:chExt cx="0" cy="0"/>
        </a:xfrm>
      </p:grpSpPr>
      <p:sp>
        <p:nvSpPr>
          <p:cNvPr id="1912" name="Google Shape;1912;g1f5d965ad35_0_1926"/>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913" name="Google Shape;1913;g1f5d965ad35_0_1926" descr="Shape&#10;&#10;Description automatically generated with low confidence"/>
          <p:cNvPicPr preferRelativeResize="0"/>
          <p:nvPr/>
        </p:nvPicPr>
        <p:blipFill rotWithShape="1">
          <a:blip r:embed="rId2">
            <a:alphaModFix/>
          </a:blip>
          <a:srcRect/>
          <a:stretch/>
        </p:blipFill>
        <p:spPr>
          <a:xfrm>
            <a:off x="0" y="6"/>
            <a:ext cx="9143988" cy="5143492"/>
          </a:xfrm>
          <a:prstGeom prst="rect">
            <a:avLst/>
          </a:prstGeom>
          <a:noFill/>
          <a:ln>
            <a:noFill/>
          </a:ln>
        </p:spPr>
      </p:pic>
      <p:sp>
        <p:nvSpPr>
          <p:cNvPr id="1914" name="Google Shape;1914;g1f5d965ad35_0_1926"/>
          <p:cNvSpPr>
            <a:spLocks noGrp="1"/>
          </p:cNvSpPr>
          <p:nvPr>
            <p:ph type="pic" idx="2"/>
          </p:nvPr>
        </p:nvSpPr>
        <p:spPr>
          <a:xfrm>
            <a:off x="4734046" y="638171"/>
            <a:ext cx="4417200" cy="4030800"/>
          </a:xfrm>
          <a:prstGeom prst="rect">
            <a:avLst/>
          </a:prstGeom>
          <a:noFill/>
          <a:ln>
            <a:noFill/>
          </a:ln>
        </p:spPr>
      </p:sp>
      <p:sp>
        <p:nvSpPr>
          <p:cNvPr id="1915" name="Google Shape;1915;g1f5d965ad35_0_1926"/>
          <p:cNvSpPr/>
          <p:nvPr/>
        </p:nvSpPr>
        <p:spPr>
          <a:xfrm>
            <a:off x="0" y="638171"/>
            <a:ext cx="4734000" cy="4030800"/>
          </a:xfrm>
          <a:prstGeom prst="rect">
            <a:avLst/>
          </a:prstGeom>
          <a:solidFill>
            <a:schemeClr val="accent4"/>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916" name="Google Shape;1916;g1f5d965ad35_0_1926"/>
          <p:cNvSpPr/>
          <p:nvPr/>
        </p:nvSpPr>
        <p:spPr>
          <a:xfrm>
            <a:off x="0" y="819942"/>
            <a:ext cx="144600" cy="323400"/>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917" name="Google Shape;1917;g1f5d965ad35_0_1926"/>
          <p:cNvSpPr txBox="1">
            <a:spLocks noGrp="1"/>
          </p:cNvSpPr>
          <p:nvPr>
            <p:ph type="title"/>
          </p:nvPr>
        </p:nvSpPr>
        <p:spPr>
          <a:xfrm>
            <a:off x="144711" y="810810"/>
            <a:ext cx="3421500" cy="344100"/>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18" name="Google Shape;1918;g1f5d965ad35_0_1926"/>
          <p:cNvSpPr txBox="1">
            <a:spLocks noGrp="1"/>
          </p:cNvSpPr>
          <p:nvPr>
            <p:ph type="body" idx="1"/>
          </p:nvPr>
        </p:nvSpPr>
        <p:spPr>
          <a:xfrm>
            <a:off x="144711" y="1295658"/>
            <a:ext cx="4343100" cy="3036300"/>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matchingName="Caption">
  <p:cSld name="1_Caption 3">
    <p:spTree>
      <p:nvGrpSpPr>
        <p:cNvPr id="1" name="Shape 1919"/>
        <p:cNvGrpSpPr/>
        <p:nvPr/>
      </p:nvGrpSpPr>
      <p:grpSpPr>
        <a:xfrm>
          <a:off x="0" y="0"/>
          <a:ext cx="0" cy="0"/>
          <a:chOff x="0" y="0"/>
          <a:chExt cx="0" cy="0"/>
        </a:xfrm>
      </p:grpSpPr>
      <p:pic>
        <p:nvPicPr>
          <p:cNvPr id="1920" name="Google Shape;1920;g1f5d965ad35_0_1934" descr="Shape&#10;&#10;Description automatically generated with low confidence"/>
          <p:cNvPicPr preferRelativeResize="0"/>
          <p:nvPr/>
        </p:nvPicPr>
        <p:blipFill rotWithShape="1">
          <a:blip r:embed="rId2">
            <a:alphaModFix/>
          </a:blip>
          <a:srcRect/>
          <a:stretch/>
        </p:blipFill>
        <p:spPr>
          <a:xfrm>
            <a:off x="0" y="6"/>
            <a:ext cx="9143988" cy="5143492"/>
          </a:xfrm>
          <a:prstGeom prst="rect">
            <a:avLst/>
          </a:prstGeom>
          <a:noFill/>
          <a:ln>
            <a:noFill/>
          </a:ln>
        </p:spPr>
      </p:pic>
      <p:sp>
        <p:nvSpPr>
          <p:cNvPr id="1921" name="Google Shape;1921;g1f5d965ad35_0_1934"/>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22" name="Google Shape;1922;g1f5d965ad35_0_1934"/>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23" name="Google Shape;1923;g1f5d965ad35_0_1934"/>
          <p:cNvSpPr txBox="1">
            <a:spLocks noGrp="1"/>
          </p:cNvSpPr>
          <p:nvPr>
            <p:ph type="body" idx="1"/>
          </p:nvPr>
        </p:nvSpPr>
        <p:spPr>
          <a:xfrm>
            <a:off x="135731" y="782881"/>
            <a:ext cx="4436400" cy="2912700"/>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matchingName="Caption">
  <p:cSld name="1_Caption 4">
    <p:spTree>
      <p:nvGrpSpPr>
        <p:cNvPr id="1" name="Shape 1924"/>
        <p:cNvGrpSpPr/>
        <p:nvPr/>
      </p:nvGrpSpPr>
      <p:grpSpPr>
        <a:xfrm>
          <a:off x="0" y="0"/>
          <a:ext cx="0" cy="0"/>
          <a:chOff x="0" y="0"/>
          <a:chExt cx="0" cy="0"/>
        </a:xfrm>
      </p:grpSpPr>
      <p:pic>
        <p:nvPicPr>
          <p:cNvPr id="1925" name="Google Shape;1925;g1f5d965ad35_0_1939" descr="Shape&#10;&#10;Description automatically generated with low confidence"/>
          <p:cNvPicPr preferRelativeResize="0"/>
          <p:nvPr/>
        </p:nvPicPr>
        <p:blipFill rotWithShape="1">
          <a:blip r:embed="rId2">
            <a:alphaModFix/>
          </a:blip>
          <a:srcRect/>
          <a:stretch/>
        </p:blipFill>
        <p:spPr>
          <a:xfrm>
            <a:off x="0" y="6"/>
            <a:ext cx="9143988" cy="5143492"/>
          </a:xfrm>
          <a:prstGeom prst="rect">
            <a:avLst/>
          </a:prstGeom>
          <a:noFill/>
          <a:ln>
            <a:noFill/>
          </a:ln>
        </p:spPr>
      </p:pic>
      <p:sp>
        <p:nvSpPr>
          <p:cNvPr id="1926" name="Google Shape;1926;g1f5d965ad35_0_1939"/>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27" name="Google Shape;1927;g1f5d965ad35_0_1939"/>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28" name="Google Shape;1928;g1f5d965ad35_0_1939"/>
          <p:cNvSpPr txBox="1">
            <a:spLocks noGrp="1"/>
          </p:cNvSpPr>
          <p:nvPr>
            <p:ph type="body" idx="1"/>
          </p:nvPr>
        </p:nvSpPr>
        <p:spPr>
          <a:xfrm>
            <a:off x="135731" y="782882"/>
            <a:ext cx="8763000" cy="344100"/>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929" name="Google Shape;1929;g1f5d965ad35_0_1939"/>
          <p:cNvCxnSpPr/>
          <p:nvPr/>
        </p:nvCxnSpPr>
        <p:spPr>
          <a:xfrm>
            <a:off x="0" y="4984696"/>
            <a:ext cx="9144000" cy="0"/>
          </a:xfrm>
          <a:prstGeom prst="straightConnector1">
            <a:avLst/>
          </a:prstGeom>
          <a:noFill/>
          <a:ln w="9525" cap="flat" cmpd="sng">
            <a:solidFill>
              <a:schemeClr val="dk1"/>
            </a:solidFill>
            <a:prstDash val="solid"/>
            <a:round/>
            <a:headEnd type="none" w="sm" len="sm"/>
            <a:tailEnd type="none" w="sm" len="sm"/>
          </a:ln>
        </p:spPr>
      </p:cxnSp>
      <p:pic>
        <p:nvPicPr>
          <p:cNvPr id="1930" name="Google Shape;1930;g1f5d965ad35_0_1939" descr="Application&#10;&#10;Description automatically generated with low confidence"/>
          <p:cNvPicPr preferRelativeResize="0"/>
          <p:nvPr/>
        </p:nvPicPr>
        <p:blipFill rotWithShape="1">
          <a:blip r:embed="rId3">
            <a:alphaModFix/>
          </a:blip>
          <a:srcRect/>
          <a:stretch/>
        </p:blipFill>
        <p:spPr>
          <a:xfrm>
            <a:off x="2325914" y="1371153"/>
            <a:ext cx="4492174" cy="3617989"/>
          </a:xfrm>
          <a:prstGeom prst="rect">
            <a:avLst/>
          </a:prstGeom>
          <a:noFill/>
          <a:ln>
            <a:noFill/>
          </a:ln>
        </p:spPr>
      </p:pic>
      <p:sp>
        <p:nvSpPr>
          <p:cNvPr id="1931" name="Google Shape;1931;g1f5d965ad35_0_1939"/>
          <p:cNvSpPr txBox="1">
            <a:spLocks noGrp="1"/>
          </p:cNvSpPr>
          <p:nvPr>
            <p:ph type="body" idx="2"/>
          </p:nvPr>
        </p:nvSpPr>
        <p:spPr>
          <a:xfrm>
            <a:off x="2552068" y="1886851"/>
            <a:ext cx="4094100" cy="344100"/>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matchingName="Caption">
  <p:cSld name="1_Caption 5">
    <p:spTree>
      <p:nvGrpSpPr>
        <p:cNvPr id="1" name="Shape 1932"/>
        <p:cNvGrpSpPr/>
        <p:nvPr/>
      </p:nvGrpSpPr>
      <p:grpSpPr>
        <a:xfrm>
          <a:off x="0" y="0"/>
          <a:ext cx="0" cy="0"/>
          <a:chOff x="0" y="0"/>
          <a:chExt cx="0" cy="0"/>
        </a:xfrm>
      </p:grpSpPr>
      <p:pic>
        <p:nvPicPr>
          <p:cNvPr id="1933" name="Google Shape;1933;g1f5d965ad35_0_1947" descr="Shape&#10;&#10;Description automatically generated with low confidence"/>
          <p:cNvPicPr preferRelativeResize="0"/>
          <p:nvPr/>
        </p:nvPicPr>
        <p:blipFill rotWithShape="1">
          <a:blip r:embed="rId2">
            <a:alphaModFix/>
          </a:blip>
          <a:srcRect/>
          <a:stretch/>
        </p:blipFill>
        <p:spPr>
          <a:xfrm>
            <a:off x="0" y="6"/>
            <a:ext cx="9143988" cy="5143492"/>
          </a:xfrm>
          <a:prstGeom prst="rect">
            <a:avLst/>
          </a:prstGeom>
          <a:noFill/>
          <a:ln>
            <a:noFill/>
          </a:ln>
        </p:spPr>
      </p:pic>
      <p:sp>
        <p:nvSpPr>
          <p:cNvPr id="1934" name="Google Shape;1934;g1f5d965ad35_0_1947"/>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35" name="Google Shape;1935;g1f5d965ad35_0_1947"/>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36" name="Google Shape;1936;g1f5d965ad35_0_1947"/>
          <p:cNvSpPr txBox="1">
            <a:spLocks noGrp="1"/>
          </p:cNvSpPr>
          <p:nvPr>
            <p:ph type="body" idx="1"/>
          </p:nvPr>
        </p:nvSpPr>
        <p:spPr>
          <a:xfrm>
            <a:off x="135731" y="782882"/>
            <a:ext cx="8763000" cy="344100"/>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937" name="Google Shape;1937;g1f5d965ad35_0_1947"/>
          <p:cNvCxnSpPr/>
          <p:nvPr/>
        </p:nvCxnSpPr>
        <p:spPr>
          <a:xfrm>
            <a:off x="0" y="4984696"/>
            <a:ext cx="9144000" cy="0"/>
          </a:xfrm>
          <a:prstGeom prst="straightConnector1">
            <a:avLst/>
          </a:prstGeom>
          <a:noFill/>
          <a:ln w="9525" cap="flat" cmpd="sng">
            <a:solidFill>
              <a:schemeClr val="dk1"/>
            </a:solidFill>
            <a:prstDash val="solid"/>
            <a:round/>
            <a:headEnd type="none" w="sm" len="sm"/>
            <a:tailEnd type="none" w="sm" len="sm"/>
          </a:ln>
        </p:spPr>
      </p:cxnSp>
      <p:pic>
        <p:nvPicPr>
          <p:cNvPr id="1938" name="Google Shape;1938;g1f5d965ad35_0_1947" descr="Application&#10;&#10;Description automatically generated with low confidence"/>
          <p:cNvPicPr preferRelativeResize="0"/>
          <p:nvPr/>
        </p:nvPicPr>
        <p:blipFill rotWithShape="1">
          <a:blip r:embed="rId3">
            <a:alphaModFix/>
          </a:blip>
          <a:srcRect/>
          <a:stretch/>
        </p:blipFill>
        <p:spPr>
          <a:xfrm>
            <a:off x="742441" y="1371153"/>
            <a:ext cx="4492174" cy="3617989"/>
          </a:xfrm>
          <a:prstGeom prst="rect">
            <a:avLst/>
          </a:prstGeom>
          <a:noFill/>
          <a:ln>
            <a:noFill/>
          </a:ln>
        </p:spPr>
      </p:pic>
      <p:sp>
        <p:nvSpPr>
          <p:cNvPr id="1939" name="Google Shape;1939;g1f5d965ad35_0_1947"/>
          <p:cNvSpPr txBox="1">
            <a:spLocks noGrp="1"/>
          </p:cNvSpPr>
          <p:nvPr>
            <p:ph type="body" idx="2"/>
          </p:nvPr>
        </p:nvSpPr>
        <p:spPr>
          <a:xfrm>
            <a:off x="968595" y="1886851"/>
            <a:ext cx="4094100" cy="344100"/>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matchingName="Caption">
  <p:cSld name="1_Caption 6">
    <p:spTree>
      <p:nvGrpSpPr>
        <p:cNvPr id="1" name="Shape 1940"/>
        <p:cNvGrpSpPr/>
        <p:nvPr/>
      </p:nvGrpSpPr>
      <p:grpSpPr>
        <a:xfrm>
          <a:off x="0" y="0"/>
          <a:ext cx="0" cy="0"/>
          <a:chOff x="0" y="0"/>
          <a:chExt cx="0" cy="0"/>
        </a:xfrm>
      </p:grpSpPr>
      <p:pic>
        <p:nvPicPr>
          <p:cNvPr id="1941" name="Google Shape;1941;g1f5d965ad35_0_1955" descr="Shape&#10;&#10;Description automatically generated with low confidence"/>
          <p:cNvPicPr preferRelativeResize="0"/>
          <p:nvPr/>
        </p:nvPicPr>
        <p:blipFill rotWithShape="1">
          <a:blip r:embed="rId2">
            <a:alphaModFix/>
          </a:blip>
          <a:srcRect/>
          <a:stretch/>
        </p:blipFill>
        <p:spPr>
          <a:xfrm>
            <a:off x="0" y="6"/>
            <a:ext cx="9143988" cy="5143492"/>
          </a:xfrm>
          <a:prstGeom prst="rect">
            <a:avLst/>
          </a:prstGeom>
          <a:noFill/>
          <a:ln>
            <a:noFill/>
          </a:ln>
        </p:spPr>
      </p:pic>
      <p:sp>
        <p:nvSpPr>
          <p:cNvPr id="1942" name="Google Shape;1942;g1f5d965ad35_0_1955"/>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43" name="Google Shape;1943;g1f5d965ad35_0_1955"/>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44" name="Google Shape;1944;g1f5d965ad35_0_1955"/>
          <p:cNvSpPr txBox="1">
            <a:spLocks noGrp="1"/>
          </p:cNvSpPr>
          <p:nvPr>
            <p:ph type="body" idx="1"/>
          </p:nvPr>
        </p:nvSpPr>
        <p:spPr>
          <a:xfrm>
            <a:off x="135731" y="782882"/>
            <a:ext cx="8763000" cy="344100"/>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945" name="Google Shape;1945;g1f5d965ad35_0_1955"/>
          <p:cNvCxnSpPr/>
          <p:nvPr/>
        </p:nvCxnSpPr>
        <p:spPr>
          <a:xfrm>
            <a:off x="0" y="4984696"/>
            <a:ext cx="9144000" cy="0"/>
          </a:xfrm>
          <a:prstGeom prst="straightConnector1">
            <a:avLst/>
          </a:prstGeom>
          <a:noFill/>
          <a:ln w="9525" cap="flat" cmpd="sng">
            <a:solidFill>
              <a:schemeClr val="dk1"/>
            </a:solidFill>
            <a:prstDash val="solid"/>
            <a:round/>
            <a:headEnd type="none" w="sm" len="sm"/>
            <a:tailEnd type="none" w="sm" len="sm"/>
          </a:ln>
        </p:spPr>
      </p:cxnSp>
      <p:pic>
        <p:nvPicPr>
          <p:cNvPr id="1946" name="Google Shape;1946;g1f5d965ad35_0_1955"/>
          <p:cNvPicPr preferRelativeResize="0"/>
          <p:nvPr/>
        </p:nvPicPr>
        <p:blipFill rotWithShape="1">
          <a:blip r:embed="rId3">
            <a:alphaModFix/>
          </a:blip>
          <a:srcRect/>
          <a:stretch/>
        </p:blipFill>
        <p:spPr>
          <a:xfrm>
            <a:off x="1703135" y="1363361"/>
            <a:ext cx="5737728" cy="3621751"/>
          </a:xfrm>
          <a:prstGeom prst="rect">
            <a:avLst/>
          </a:prstGeom>
          <a:noFill/>
          <a:ln>
            <a:noFill/>
          </a:ln>
        </p:spPr>
      </p:pic>
      <p:sp>
        <p:nvSpPr>
          <p:cNvPr id="1947" name="Google Shape;1947;g1f5d965ad35_0_1955"/>
          <p:cNvSpPr txBox="1">
            <a:spLocks noGrp="1"/>
          </p:cNvSpPr>
          <p:nvPr>
            <p:ph type="body" idx="2"/>
          </p:nvPr>
        </p:nvSpPr>
        <p:spPr>
          <a:xfrm>
            <a:off x="2032052" y="1886850"/>
            <a:ext cx="5071200" cy="2160900"/>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matchingName="Caption">
  <p:cSld name="1_Caption 7">
    <p:spTree>
      <p:nvGrpSpPr>
        <p:cNvPr id="1" name="Shape 1948"/>
        <p:cNvGrpSpPr/>
        <p:nvPr/>
      </p:nvGrpSpPr>
      <p:grpSpPr>
        <a:xfrm>
          <a:off x="0" y="0"/>
          <a:ext cx="0" cy="0"/>
          <a:chOff x="0" y="0"/>
          <a:chExt cx="0" cy="0"/>
        </a:xfrm>
      </p:grpSpPr>
      <p:pic>
        <p:nvPicPr>
          <p:cNvPr id="1949" name="Google Shape;1949;g1f5d965ad35_0_1963" descr="Shape&#10;&#10;Description automatically generated with low confidence"/>
          <p:cNvPicPr preferRelativeResize="0"/>
          <p:nvPr/>
        </p:nvPicPr>
        <p:blipFill rotWithShape="1">
          <a:blip r:embed="rId2">
            <a:alphaModFix/>
          </a:blip>
          <a:srcRect/>
          <a:stretch/>
        </p:blipFill>
        <p:spPr>
          <a:xfrm>
            <a:off x="0" y="6"/>
            <a:ext cx="9143988" cy="5143492"/>
          </a:xfrm>
          <a:prstGeom prst="rect">
            <a:avLst/>
          </a:prstGeom>
          <a:noFill/>
          <a:ln>
            <a:noFill/>
          </a:ln>
        </p:spPr>
      </p:pic>
      <p:sp>
        <p:nvSpPr>
          <p:cNvPr id="1950" name="Google Shape;1950;g1f5d965ad35_0_1963"/>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51" name="Google Shape;1951;g1f5d965ad35_0_1963"/>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52" name="Google Shape;1952;g1f5d965ad35_0_1963"/>
          <p:cNvSpPr txBox="1">
            <a:spLocks noGrp="1"/>
          </p:cNvSpPr>
          <p:nvPr>
            <p:ph type="body" idx="1"/>
          </p:nvPr>
        </p:nvSpPr>
        <p:spPr>
          <a:xfrm>
            <a:off x="135731" y="782882"/>
            <a:ext cx="8763000" cy="344100"/>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953" name="Google Shape;1953;g1f5d965ad35_0_1963"/>
          <p:cNvCxnSpPr/>
          <p:nvPr/>
        </p:nvCxnSpPr>
        <p:spPr>
          <a:xfrm>
            <a:off x="0" y="4984696"/>
            <a:ext cx="9144000" cy="0"/>
          </a:xfrm>
          <a:prstGeom prst="straightConnector1">
            <a:avLst/>
          </a:prstGeom>
          <a:noFill/>
          <a:ln w="9525" cap="flat" cmpd="sng">
            <a:solidFill>
              <a:schemeClr val="dk1"/>
            </a:solidFill>
            <a:prstDash val="solid"/>
            <a:round/>
            <a:headEnd type="none" w="sm" len="sm"/>
            <a:tailEnd type="none" w="sm" len="sm"/>
          </a:ln>
        </p:spPr>
      </p:cxnSp>
      <p:pic>
        <p:nvPicPr>
          <p:cNvPr id="1954" name="Google Shape;1954;g1f5d965ad35_0_1963"/>
          <p:cNvPicPr preferRelativeResize="0"/>
          <p:nvPr/>
        </p:nvPicPr>
        <p:blipFill rotWithShape="1">
          <a:blip r:embed="rId3">
            <a:alphaModFix/>
          </a:blip>
          <a:srcRect/>
          <a:stretch/>
        </p:blipFill>
        <p:spPr>
          <a:xfrm>
            <a:off x="2107222" y="1873493"/>
            <a:ext cx="4929555" cy="3111618"/>
          </a:xfrm>
          <a:prstGeom prst="rect">
            <a:avLst/>
          </a:prstGeom>
          <a:noFill/>
          <a:ln>
            <a:noFill/>
          </a:ln>
        </p:spPr>
      </p:pic>
      <p:sp>
        <p:nvSpPr>
          <p:cNvPr id="1955" name="Google Shape;1955;g1f5d965ad35_0_1963"/>
          <p:cNvSpPr txBox="1">
            <a:spLocks noGrp="1"/>
          </p:cNvSpPr>
          <p:nvPr>
            <p:ph type="body" idx="2"/>
          </p:nvPr>
        </p:nvSpPr>
        <p:spPr>
          <a:xfrm>
            <a:off x="2377740" y="2303181"/>
            <a:ext cx="4380000" cy="1935000"/>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matchingName="Caption">
  <p:cSld name="Contents 8">
    <p:spTree>
      <p:nvGrpSpPr>
        <p:cNvPr id="1" name="Shape 1956"/>
        <p:cNvGrpSpPr/>
        <p:nvPr/>
      </p:nvGrpSpPr>
      <p:grpSpPr>
        <a:xfrm>
          <a:off x="0" y="0"/>
          <a:ext cx="0" cy="0"/>
          <a:chOff x="0" y="0"/>
          <a:chExt cx="0" cy="0"/>
        </a:xfrm>
      </p:grpSpPr>
      <p:pic>
        <p:nvPicPr>
          <p:cNvPr id="1957" name="Google Shape;1957;g1f5d965ad35_0_1971" descr="Shape&#10;&#10;Description automatically generated with low confidence"/>
          <p:cNvPicPr preferRelativeResize="0"/>
          <p:nvPr/>
        </p:nvPicPr>
        <p:blipFill rotWithShape="1">
          <a:blip r:embed="rId2">
            <a:alphaModFix/>
          </a:blip>
          <a:srcRect/>
          <a:stretch/>
        </p:blipFill>
        <p:spPr>
          <a:xfrm>
            <a:off x="0" y="6"/>
            <a:ext cx="9143988" cy="5143492"/>
          </a:xfrm>
          <a:prstGeom prst="rect">
            <a:avLst/>
          </a:prstGeom>
          <a:noFill/>
          <a:ln>
            <a:noFill/>
          </a:ln>
        </p:spPr>
      </p:pic>
      <p:sp>
        <p:nvSpPr>
          <p:cNvPr id="1958" name="Google Shape;1958;g1f5d965ad35_0_1971"/>
          <p:cNvSpPr/>
          <p:nvPr/>
        </p:nvSpPr>
        <p:spPr>
          <a:xfrm>
            <a:off x="4109012" y="748626"/>
            <a:ext cx="327300" cy="3808200"/>
          </a:xfrm>
          <a:prstGeom prst="rect">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959" name="Google Shape;1959;g1f5d965ad35_0_1971"/>
          <p:cNvSpPr>
            <a:spLocks noGrp="1"/>
          </p:cNvSpPr>
          <p:nvPr>
            <p:ph type="pic" idx="2"/>
          </p:nvPr>
        </p:nvSpPr>
        <p:spPr>
          <a:xfrm>
            <a:off x="0" y="667604"/>
            <a:ext cx="4201500" cy="3970200"/>
          </a:xfrm>
          <a:prstGeom prst="rect">
            <a:avLst/>
          </a:prstGeom>
          <a:noFill/>
          <a:ln>
            <a:noFill/>
          </a:ln>
        </p:spPr>
      </p:sp>
      <p:sp>
        <p:nvSpPr>
          <p:cNvPr id="1960" name="Google Shape;1960;g1f5d965ad35_0_1971"/>
          <p:cNvSpPr/>
          <p:nvPr/>
        </p:nvSpPr>
        <p:spPr>
          <a:xfrm>
            <a:off x="4436268" y="973867"/>
            <a:ext cx="4707600" cy="5139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961" name="Google Shape;1961;g1f5d965ad35_0_1971"/>
          <p:cNvSpPr txBox="1">
            <a:spLocks noGrp="1"/>
          </p:cNvSpPr>
          <p:nvPr>
            <p:ph type="body" idx="1"/>
          </p:nvPr>
        </p:nvSpPr>
        <p:spPr>
          <a:xfrm>
            <a:off x="4572001" y="1644099"/>
            <a:ext cx="4436400" cy="2912700"/>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962" name="Google Shape;1962;g1f5d965ad35_0_1971"/>
          <p:cNvSpPr txBox="1">
            <a:spLocks noGrp="1"/>
          </p:cNvSpPr>
          <p:nvPr>
            <p:ph type="title"/>
          </p:nvPr>
        </p:nvSpPr>
        <p:spPr>
          <a:xfrm>
            <a:off x="4572001" y="1058782"/>
            <a:ext cx="4436400" cy="344100"/>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matchingName="Caption">
  <p:cSld name="Contents 9">
    <p:spTree>
      <p:nvGrpSpPr>
        <p:cNvPr id="1" name="Shape 1963"/>
        <p:cNvGrpSpPr/>
        <p:nvPr/>
      </p:nvGrpSpPr>
      <p:grpSpPr>
        <a:xfrm>
          <a:off x="0" y="0"/>
          <a:ext cx="0" cy="0"/>
          <a:chOff x="0" y="0"/>
          <a:chExt cx="0" cy="0"/>
        </a:xfrm>
      </p:grpSpPr>
      <p:pic>
        <p:nvPicPr>
          <p:cNvPr id="1964" name="Google Shape;1964;g1f5d965ad35_0_1978" descr="Shape&#10;&#10;Description automatically generated with low confidence"/>
          <p:cNvPicPr preferRelativeResize="0"/>
          <p:nvPr/>
        </p:nvPicPr>
        <p:blipFill rotWithShape="1">
          <a:blip r:embed="rId2">
            <a:alphaModFix/>
          </a:blip>
          <a:srcRect/>
          <a:stretch/>
        </p:blipFill>
        <p:spPr>
          <a:xfrm>
            <a:off x="0" y="6"/>
            <a:ext cx="9143988" cy="5143492"/>
          </a:xfrm>
          <a:prstGeom prst="rect">
            <a:avLst/>
          </a:prstGeom>
          <a:noFill/>
          <a:ln>
            <a:noFill/>
          </a:ln>
        </p:spPr>
      </p:pic>
      <p:sp>
        <p:nvSpPr>
          <p:cNvPr id="1965" name="Google Shape;1965;g1f5d965ad35_0_1978"/>
          <p:cNvSpPr/>
          <p:nvPr/>
        </p:nvSpPr>
        <p:spPr>
          <a:xfrm>
            <a:off x="4109012" y="748626"/>
            <a:ext cx="327300" cy="3808200"/>
          </a:xfrm>
          <a:prstGeom prst="rect">
            <a:avLst/>
          </a:prstGeom>
          <a:no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966" name="Google Shape;1966;g1f5d965ad35_0_1978"/>
          <p:cNvSpPr>
            <a:spLocks noGrp="1"/>
          </p:cNvSpPr>
          <p:nvPr>
            <p:ph type="pic" idx="2"/>
          </p:nvPr>
        </p:nvSpPr>
        <p:spPr>
          <a:xfrm>
            <a:off x="0" y="667604"/>
            <a:ext cx="4201500" cy="3970200"/>
          </a:xfrm>
          <a:prstGeom prst="rect">
            <a:avLst/>
          </a:prstGeom>
          <a:noFill/>
          <a:ln>
            <a:noFill/>
          </a:ln>
        </p:spPr>
      </p:sp>
      <p:sp>
        <p:nvSpPr>
          <p:cNvPr id="1967" name="Google Shape;1967;g1f5d965ad35_0_1978"/>
          <p:cNvSpPr/>
          <p:nvPr/>
        </p:nvSpPr>
        <p:spPr>
          <a:xfrm>
            <a:off x="4436268" y="973867"/>
            <a:ext cx="4707600" cy="5139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968" name="Google Shape;1968;g1f5d965ad35_0_1978"/>
          <p:cNvSpPr txBox="1">
            <a:spLocks noGrp="1"/>
          </p:cNvSpPr>
          <p:nvPr>
            <p:ph type="body" idx="1"/>
          </p:nvPr>
        </p:nvSpPr>
        <p:spPr>
          <a:xfrm>
            <a:off x="4572001" y="1644099"/>
            <a:ext cx="4436400" cy="2912700"/>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969" name="Google Shape;1969;g1f5d965ad35_0_1978"/>
          <p:cNvSpPr txBox="1">
            <a:spLocks noGrp="1"/>
          </p:cNvSpPr>
          <p:nvPr>
            <p:ph type="title"/>
          </p:nvPr>
        </p:nvSpPr>
        <p:spPr>
          <a:xfrm>
            <a:off x="4572001" y="1058782"/>
            <a:ext cx="4436400" cy="344100"/>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matchingName="Caption">
  <p:cSld name="1_Caption 8">
    <p:spTree>
      <p:nvGrpSpPr>
        <p:cNvPr id="1" name="Shape 1970"/>
        <p:cNvGrpSpPr/>
        <p:nvPr/>
      </p:nvGrpSpPr>
      <p:grpSpPr>
        <a:xfrm>
          <a:off x="0" y="0"/>
          <a:ext cx="0" cy="0"/>
          <a:chOff x="0" y="0"/>
          <a:chExt cx="0" cy="0"/>
        </a:xfrm>
      </p:grpSpPr>
      <p:sp>
        <p:nvSpPr>
          <p:cNvPr id="1971" name="Google Shape;1971;g1f5d965ad35_0_1985"/>
          <p:cNvSpPr/>
          <p:nvPr/>
        </p:nvSpPr>
        <p:spPr>
          <a:xfrm>
            <a:off x="4572000" y="0"/>
            <a:ext cx="4572000"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972" name="Google Shape;1972;g1f5d965ad35_0_1985" descr="Shape&#10;&#10;Description automatically generated with low confidence"/>
          <p:cNvSpPr/>
          <p:nvPr/>
        </p:nvSpPr>
        <p:spPr>
          <a:xfrm>
            <a:off x="0" y="0"/>
            <a:ext cx="9144000" cy="5143500"/>
          </a:xfrm>
          <a:prstGeom prst="rect">
            <a:avLst/>
          </a:prstGeom>
          <a:solidFill>
            <a:srgbClr val="FFFFFF"/>
          </a:solidFill>
          <a:ln>
            <a:noFill/>
          </a:ln>
        </p:spPr>
      </p:sp>
      <p:sp>
        <p:nvSpPr>
          <p:cNvPr id="1973" name="Google Shape;1973;g1f5d965ad35_0_1985"/>
          <p:cNvSpPr>
            <a:spLocks noGrp="1"/>
          </p:cNvSpPr>
          <p:nvPr>
            <p:ph type="pic" idx="2"/>
          </p:nvPr>
        </p:nvSpPr>
        <p:spPr>
          <a:xfrm>
            <a:off x="1" y="0"/>
            <a:ext cx="4572000" cy="5143500"/>
          </a:xfrm>
          <a:prstGeom prst="rect">
            <a:avLst/>
          </a:prstGeom>
          <a:noFill/>
          <a:ln>
            <a:noFill/>
          </a:ln>
        </p:spPr>
      </p:sp>
      <p:sp>
        <p:nvSpPr>
          <p:cNvPr id="1974" name="Google Shape;1974;g1f5d965ad35_0_1985"/>
          <p:cNvSpPr txBox="1">
            <a:spLocks noGrp="1"/>
          </p:cNvSpPr>
          <p:nvPr>
            <p:ph type="title"/>
          </p:nvPr>
        </p:nvSpPr>
        <p:spPr>
          <a:xfrm>
            <a:off x="5088537" y="656889"/>
            <a:ext cx="3538800" cy="3441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75" name="Google Shape;1975;g1f5d965ad35_0_1985"/>
          <p:cNvSpPr/>
          <p:nvPr/>
        </p:nvSpPr>
        <p:spPr>
          <a:xfrm>
            <a:off x="4879819" y="656889"/>
            <a:ext cx="90600" cy="3441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76" name="Google Shape;1976;g1f5d965ad35_0_1985"/>
          <p:cNvSpPr/>
          <p:nvPr/>
        </p:nvSpPr>
        <p:spPr>
          <a:xfrm>
            <a:off x="4241543" y="1368179"/>
            <a:ext cx="660900" cy="660900"/>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977" name="Google Shape;1977;g1f5d965ad35_0_1985"/>
          <p:cNvSpPr>
            <a:spLocks noGrp="1"/>
          </p:cNvSpPr>
          <p:nvPr>
            <p:ph type="pic" idx="3"/>
          </p:nvPr>
        </p:nvSpPr>
        <p:spPr>
          <a:xfrm>
            <a:off x="4408678" y="1539292"/>
            <a:ext cx="318600" cy="318600"/>
          </a:xfrm>
          <a:prstGeom prst="rect">
            <a:avLst/>
          </a:prstGeom>
          <a:noFill/>
          <a:ln>
            <a:noFill/>
          </a:ln>
        </p:spPr>
      </p:sp>
      <p:sp>
        <p:nvSpPr>
          <p:cNvPr id="1978" name="Google Shape;1978;g1f5d965ad35_0_1985"/>
          <p:cNvSpPr txBox="1">
            <a:spLocks noGrp="1"/>
          </p:cNvSpPr>
          <p:nvPr>
            <p:ph type="body" idx="1"/>
          </p:nvPr>
        </p:nvSpPr>
        <p:spPr>
          <a:xfrm>
            <a:off x="5088537" y="1539292"/>
            <a:ext cx="3538800" cy="1256100"/>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979" name="Google Shape;1979;g1f5d965ad35_0_1985"/>
          <p:cNvSpPr/>
          <p:nvPr/>
        </p:nvSpPr>
        <p:spPr>
          <a:xfrm>
            <a:off x="4241543" y="2951688"/>
            <a:ext cx="660900" cy="660900"/>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980" name="Google Shape;1980;g1f5d965ad35_0_1985"/>
          <p:cNvSpPr>
            <a:spLocks noGrp="1"/>
          </p:cNvSpPr>
          <p:nvPr>
            <p:ph type="pic" idx="4"/>
          </p:nvPr>
        </p:nvSpPr>
        <p:spPr>
          <a:xfrm>
            <a:off x="4408678" y="3122801"/>
            <a:ext cx="318600" cy="318600"/>
          </a:xfrm>
          <a:prstGeom prst="rect">
            <a:avLst/>
          </a:prstGeom>
          <a:noFill/>
          <a:ln>
            <a:noFill/>
          </a:ln>
        </p:spPr>
      </p:sp>
      <p:sp>
        <p:nvSpPr>
          <p:cNvPr id="1981" name="Google Shape;1981;g1f5d965ad35_0_1985"/>
          <p:cNvSpPr txBox="1">
            <a:spLocks noGrp="1"/>
          </p:cNvSpPr>
          <p:nvPr>
            <p:ph type="body" idx="5"/>
          </p:nvPr>
        </p:nvSpPr>
        <p:spPr>
          <a:xfrm>
            <a:off x="5088537" y="3122801"/>
            <a:ext cx="3538800" cy="1256100"/>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matchingName="Caption">
  <p:cSld name="1_Caption 9">
    <p:spTree>
      <p:nvGrpSpPr>
        <p:cNvPr id="1" name="Shape 1982"/>
        <p:cNvGrpSpPr/>
        <p:nvPr/>
      </p:nvGrpSpPr>
      <p:grpSpPr>
        <a:xfrm>
          <a:off x="0" y="0"/>
          <a:ext cx="0" cy="0"/>
          <a:chOff x="0" y="0"/>
          <a:chExt cx="0" cy="0"/>
        </a:xfrm>
      </p:grpSpPr>
      <p:sp>
        <p:nvSpPr>
          <p:cNvPr id="1983" name="Google Shape;1983;g1f5d965ad35_0_1997"/>
          <p:cNvSpPr/>
          <p:nvPr/>
        </p:nvSpPr>
        <p:spPr>
          <a:xfrm>
            <a:off x="4572000" y="0"/>
            <a:ext cx="4572000"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984" name="Google Shape;1984;g1f5d965ad35_0_1997" descr="Shape&#10;&#10;Description automatically generated with low confidence"/>
          <p:cNvSpPr/>
          <p:nvPr/>
        </p:nvSpPr>
        <p:spPr>
          <a:xfrm>
            <a:off x="0" y="0"/>
            <a:ext cx="9144000" cy="5143500"/>
          </a:xfrm>
          <a:prstGeom prst="rect">
            <a:avLst/>
          </a:prstGeom>
          <a:solidFill>
            <a:srgbClr val="FFFFFF"/>
          </a:solidFill>
          <a:ln>
            <a:noFill/>
          </a:ln>
        </p:spPr>
      </p:sp>
      <p:sp>
        <p:nvSpPr>
          <p:cNvPr id="1985" name="Google Shape;1985;g1f5d965ad35_0_1997"/>
          <p:cNvSpPr>
            <a:spLocks noGrp="1"/>
          </p:cNvSpPr>
          <p:nvPr>
            <p:ph type="pic" idx="2"/>
          </p:nvPr>
        </p:nvSpPr>
        <p:spPr>
          <a:xfrm>
            <a:off x="1" y="0"/>
            <a:ext cx="4572000" cy="5143500"/>
          </a:xfrm>
          <a:prstGeom prst="rect">
            <a:avLst/>
          </a:prstGeom>
          <a:noFill/>
          <a:ln>
            <a:noFill/>
          </a:ln>
        </p:spPr>
      </p:sp>
      <p:sp>
        <p:nvSpPr>
          <p:cNvPr id="1986" name="Google Shape;1986;g1f5d965ad35_0_1997"/>
          <p:cNvSpPr txBox="1">
            <a:spLocks noGrp="1"/>
          </p:cNvSpPr>
          <p:nvPr>
            <p:ph type="title"/>
          </p:nvPr>
        </p:nvSpPr>
        <p:spPr>
          <a:xfrm>
            <a:off x="5088537" y="656889"/>
            <a:ext cx="3538800" cy="3441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87" name="Google Shape;1987;g1f5d965ad35_0_1997"/>
          <p:cNvSpPr/>
          <p:nvPr/>
        </p:nvSpPr>
        <p:spPr>
          <a:xfrm>
            <a:off x="4879819" y="656889"/>
            <a:ext cx="90600" cy="3441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88" name="Google Shape;1988;g1f5d965ad35_0_1997"/>
          <p:cNvSpPr/>
          <p:nvPr/>
        </p:nvSpPr>
        <p:spPr>
          <a:xfrm>
            <a:off x="4241543" y="1368179"/>
            <a:ext cx="660900" cy="660900"/>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989" name="Google Shape;1989;g1f5d965ad35_0_1997"/>
          <p:cNvSpPr>
            <a:spLocks noGrp="1"/>
          </p:cNvSpPr>
          <p:nvPr>
            <p:ph type="pic" idx="3"/>
          </p:nvPr>
        </p:nvSpPr>
        <p:spPr>
          <a:xfrm>
            <a:off x="4408678" y="1539292"/>
            <a:ext cx="318600" cy="318600"/>
          </a:xfrm>
          <a:prstGeom prst="rect">
            <a:avLst/>
          </a:prstGeom>
          <a:noFill/>
          <a:ln>
            <a:noFill/>
          </a:ln>
        </p:spPr>
      </p:sp>
      <p:sp>
        <p:nvSpPr>
          <p:cNvPr id="1990" name="Google Shape;1990;g1f5d965ad35_0_1997"/>
          <p:cNvSpPr txBox="1">
            <a:spLocks noGrp="1"/>
          </p:cNvSpPr>
          <p:nvPr>
            <p:ph type="body" idx="1"/>
          </p:nvPr>
        </p:nvSpPr>
        <p:spPr>
          <a:xfrm>
            <a:off x="5088537" y="1539292"/>
            <a:ext cx="3538800" cy="1256100"/>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991" name="Google Shape;1991;g1f5d965ad35_0_1997"/>
          <p:cNvSpPr/>
          <p:nvPr/>
        </p:nvSpPr>
        <p:spPr>
          <a:xfrm>
            <a:off x="4241543" y="2951688"/>
            <a:ext cx="660900" cy="660900"/>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992" name="Google Shape;1992;g1f5d965ad35_0_1997"/>
          <p:cNvSpPr>
            <a:spLocks noGrp="1"/>
          </p:cNvSpPr>
          <p:nvPr>
            <p:ph type="pic" idx="4"/>
          </p:nvPr>
        </p:nvSpPr>
        <p:spPr>
          <a:xfrm>
            <a:off x="4408678" y="3122801"/>
            <a:ext cx="318600" cy="318600"/>
          </a:xfrm>
          <a:prstGeom prst="rect">
            <a:avLst/>
          </a:prstGeom>
          <a:noFill/>
          <a:ln>
            <a:noFill/>
          </a:ln>
        </p:spPr>
      </p:sp>
      <p:sp>
        <p:nvSpPr>
          <p:cNvPr id="1993" name="Google Shape;1993;g1f5d965ad35_0_1997"/>
          <p:cNvSpPr txBox="1">
            <a:spLocks noGrp="1"/>
          </p:cNvSpPr>
          <p:nvPr>
            <p:ph type="body" idx="5"/>
          </p:nvPr>
        </p:nvSpPr>
        <p:spPr>
          <a:xfrm>
            <a:off x="5088537" y="3122801"/>
            <a:ext cx="3538800" cy="1256100"/>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cSld name="Contents 7">
    <p:spTree>
      <p:nvGrpSpPr>
        <p:cNvPr id="1" name="Shape 99"/>
        <p:cNvGrpSpPr/>
        <p:nvPr/>
      </p:nvGrpSpPr>
      <p:grpSpPr>
        <a:xfrm>
          <a:off x="0" y="0"/>
          <a:ext cx="0" cy="0"/>
          <a:chOff x="0" y="0"/>
          <a:chExt cx="0" cy="0"/>
        </a:xfrm>
      </p:grpSpPr>
      <p:sp>
        <p:nvSpPr>
          <p:cNvPr id="100" name="Google Shape;100;p226"/>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01" name="Google Shape;101;p226"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02" name="Google Shape;102;p226"/>
          <p:cNvSpPr>
            <a:spLocks noGrp="1"/>
          </p:cNvSpPr>
          <p:nvPr>
            <p:ph type="pic" idx="2"/>
          </p:nvPr>
        </p:nvSpPr>
        <p:spPr>
          <a:xfrm>
            <a:off x="4734046" y="638171"/>
            <a:ext cx="4417249" cy="4030832"/>
          </a:xfrm>
          <a:prstGeom prst="rect">
            <a:avLst/>
          </a:prstGeom>
          <a:noFill/>
          <a:ln>
            <a:noFill/>
          </a:ln>
        </p:spPr>
      </p:sp>
      <p:sp>
        <p:nvSpPr>
          <p:cNvPr id="103" name="Google Shape;103;p226"/>
          <p:cNvSpPr/>
          <p:nvPr/>
        </p:nvSpPr>
        <p:spPr>
          <a:xfrm>
            <a:off x="0" y="638171"/>
            <a:ext cx="4734046" cy="4030832"/>
          </a:xfrm>
          <a:prstGeom prst="rect">
            <a:avLst/>
          </a:prstGeom>
          <a:solidFill>
            <a:schemeClr val="accent4"/>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04" name="Google Shape;104;p226"/>
          <p:cNvSpPr/>
          <p:nvPr/>
        </p:nvSpPr>
        <p:spPr>
          <a:xfrm>
            <a:off x="0" y="819942"/>
            <a:ext cx="144711" cy="323530"/>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05" name="Google Shape;105;p226"/>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 name="Google Shape;106;p226"/>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matchingName="Caption">
  <p:cSld name="1_Caption 10">
    <p:spTree>
      <p:nvGrpSpPr>
        <p:cNvPr id="1" name="Shape 1994"/>
        <p:cNvGrpSpPr/>
        <p:nvPr/>
      </p:nvGrpSpPr>
      <p:grpSpPr>
        <a:xfrm>
          <a:off x="0" y="0"/>
          <a:ext cx="0" cy="0"/>
          <a:chOff x="0" y="0"/>
          <a:chExt cx="0" cy="0"/>
        </a:xfrm>
      </p:grpSpPr>
      <p:pic>
        <p:nvPicPr>
          <p:cNvPr id="1995" name="Google Shape;1995;g1f5d965ad35_0_2009"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grpSp>
        <p:nvGrpSpPr>
          <p:cNvPr id="1996" name="Google Shape;1996;g1f5d965ad35_0_2009"/>
          <p:cNvGrpSpPr/>
          <p:nvPr/>
        </p:nvGrpSpPr>
        <p:grpSpPr>
          <a:xfrm>
            <a:off x="4107305" y="941707"/>
            <a:ext cx="284627" cy="3999300"/>
            <a:chOff x="4107305" y="941707"/>
            <a:chExt cx="284627" cy="3999300"/>
          </a:xfrm>
        </p:grpSpPr>
        <p:sp>
          <p:nvSpPr>
            <p:cNvPr id="1997" name="Google Shape;1997;g1f5d965ad35_0_2009"/>
            <p:cNvSpPr/>
            <p:nvPr/>
          </p:nvSpPr>
          <p:spPr>
            <a:xfrm>
              <a:off x="4183432" y="1262627"/>
              <a:ext cx="208500" cy="3357600"/>
            </a:xfrm>
            <a:prstGeom prst="rect">
              <a:avLst/>
            </a:prstGeom>
            <a:solidFill>
              <a:srgbClr val="C4CFE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998" name="Google Shape;1998;g1f5d965ad35_0_2009"/>
            <p:cNvSpPr/>
            <p:nvPr/>
          </p:nvSpPr>
          <p:spPr>
            <a:xfrm>
              <a:off x="4112338" y="1097990"/>
              <a:ext cx="208500" cy="3686700"/>
            </a:xfrm>
            <a:prstGeom prst="rect">
              <a:avLst/>
            </a:prstGeom>
            <a:solidFill>
              <a:srgbClr val="5575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999" name="Google Shape;1999;g1f5d965ad35_0_2009"/>
            <p:cNvSpPr/>
            <p:nvPr/>
          </p:nvSpPr>
          <p:spPr>
            <a:xfrm>
              <a:off x="4107305" y="941707"/>
              <a:ext cx="142500" cy="39993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2000" name="Google Shape;2000;g1f5d965ad35_0_2009"/>
          <p:cNvSpPr>
            <a:spLocks noGrp="1"/>
          </p:cNvSpPr>
          <p:nvPr>
            <p:ph type="pic" idx="2"/>
          </p:nvPr>
        </p:nvSpPr>
        <p:spPr>
          <a:xfrm>
            <a:off x="219360" y="856040"/>
            <a:ext cx="3958500" cy="4287600"/>
          </a:xfrm>
          <a:prstGeom prst="rect">
            <a:avLst/>
          </a:prstGeom>
          <a:noFill/>
          <a:ln>
            <a:noFill/>
          </a:ln>
        </p:spPr>
      </p:sp>
      <p:sp>
        <p:nvSpPr>
          <p:cNvPr id="2001" name="Google Shape;2001;g1f5d965ad35_0_2009"/>
          <p:cNvSpPr txBox="1">
            <a:spLocks noGrp="1"/>
          </p:cNvSpPr>
          <p:nvPr>
            <p:ph type="body" idx="1"/>
          </p:nvPr>
        </p:nvSpPr>
        <p:spPr>
          <a:xfrm>
            <a:off x="4524864" y="1268948"/>
            <a:ext cx="4399800" cy="3345000"/>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002" name="Google Shape;2002;g1f5d965ad35_0_2009"/>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03" name="Google Shape;2003;g1f5d965ad35_0_2009"/>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matchingName="1_Title Slide">
  <p:cSld name="2_Title Slide">
    <p:spTree>
      <p:nvGrpSpPr>
        <p:cNvPr id="1" name="Shape 2004"/>
        <p:cNvGrpSpPr/>
        <p:nvPr/>
      </p:nvGrpSpPr>
      <p:grpSpPr>
        <a:xfrm>
          <a:off x="0" y="0"/>
          <a:ext cx="0" cy="0"/>
          <a:chOff x="0" y="0"/>
          <a:chExt cx="0" cy="0"/>
        </a:xfrm>
      </p:grpSpPr>
      <p:pic>
        <p:nvPicPr>
          <p:cNvPr id="2005" name="Google Shape;2005;g1f5d965ad35_0_2019"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006" name="Google Shape;2006;g1f5d965ad35_0_2019"/>
          <p:cNvSpPr>
            <a:spLocks noGrp="1"/>
          </p:cNvSpPr>
          <p:nvPr>
            <p:ph type="pic" idx="2"/>
          </p:nvPr>
        </p:nvSpPr>
        <p:spPr>
          <a:xfrm>
            <a:off x="4572000" y="0"/>
            <a:ext cx="4572000" cy="5143500"/>
          </a:xfrm>
          <a:prstGeom prst="rect">
            <a:avLst/>
          </a:prstGeom>
          <a:noFill/>
          <a:ln>
            <a:noFill/>
          </a:ln>
        </p:spPr>
      </p:sp>
      <p:sp>
        <p:nvSpPr>
          <p:cNvPr id="2007" name="Google Shape;2007;g1f5d965ad35_0_2019"/>
          <p:cNvSpPr/>
          <p:nvPr/>
        </p:nvSpPr>
        <p:spPr>
          <a:xfrm>
            <a:off x="-1" y="1178120"/>
            <a:ext cx="4781700" cy="3333900"/>
          </a:xfrm>
          <a:prstGeom prst="rect">
            <a:avLst/>
          </a:prstGeom>
          <a:solidFill>
            <a:srgbClr val="C4CFEE">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008" name="Google Shape;2008;g1f5d965ad35_0_2019"/>
          <p:cNvSpPr txBox="1">
            <a:spLocks noGrp="1"/>
          </p:cNvSpPr>
          <p:nvPr>
            <p:ph type="body" idx="1"/>
          </p:nvPr>
        </p:nvSpPr>
        <p:spPr>
          <a:xfrm>
            <a:off x="135731" y="1388586"/>
            <a:ext cx="4436400" cy="2912700"/>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75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009" name="Google Shape;2009;g1f5d965ad35_0_2019"/>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10" name="Google Shape;2010;g1f5d965ad35_0_2019"/>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matchingName="Caption">
  <p:cSld name="1_Caption 11">
    <p:spTree>
      <p:nvGrpSpPr>
        <p:cNvPr id="1" name="Shape 2011"/>
        <p:cNvGrpSpPr/>
        <p:nvPr/>
      </p:nvGrpSpPr>
      <p:grpSpPr>
        <a:xfrm>
          <a:off x="0" y="0"/>
          <a:ext cx="0" cy="0"/>
          <a:chOff x="0" y="0"/>
          <a:chExt cx="0" cy="0"/>
        </a:xfrm>
      </p:grpSpPr>
      <p:pic>
        <p:nvPicPr>
          <p:cNvPr id="2012" name="Google Shape;2012;g1f5d965ad35_0_2026"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013" name="Google Shape;2013;g1f5d965ad35_0_2026"/>
          <p:cNvSpPr/>
          <p:nvPr/>
        </p:nvSpPr>
        <p:spPr>
          <a:xfrm>
            <a:off x="4135880" y="856040"/>
            <a:ext cx="142500" cy="8793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14" name="Google Shape;2014;g1f5d965ad35_0_2026"/>
          <p:cNvSpPr>
            <a:spLocks noGrp="1"/>
          </p:cNvSpPr>
          <p:nvPr>
            <p:ph type="pic" idx="2"/>
          </p:nvPr>
        </p:nvSpPr>
        <p:spPr>
          <a:xfrm>
            <a:off x="219360" y="856040"/>
            <a:ext cx="3958500" cy="4287600"/>
          </a:xfrm>
          <a:prstGeom prst="rect">
            <a:avLst/>
          </a:prstGeom>
          <a:noFill/>
          <a:ln>
            <a:noFill/>
          </a:ln>
        </p:spPr>
      </p:sp>
      <p:sp>
        <p:nvSpPr>
          <p:cNvPr id="2015" name="Google Shape;2015;g1f5d965ad35_0_2026"/>
          <p:cNvSpPr txBox="1">
            <a:spLocks noGrp="1"/>
          </p:cNvSpPr>
          <p:nvPr>
            <p:ph type="body" idx="1"/>
          </p:nvPr>
        </p:nvSpPr>
        <p:spPr>
          <a:xfrm>
            <a:off x="4480014" y="1685925"/>
            <a:ext cx="4444500" cy="2499600"/>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016" name="Google Shape;2016;g1f5d965ad35_0_2026"/>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17" name="Google Shape;2017;g1f5d965ad35_0_2026"/>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matchingName="Caption">
  <p:cSld name="1_Caption 12">
    <p:spTree>
      <p:nvGrpSpPr>
        <p:cNvPr id="1" name="Shape 2018"/>
        <p:cNvGrpSpPr/>
        <p:nvPr/>
      </p:nvGrpSpPr>
      <p:grpSpPr>
        <a:xfrm>
          <a:off x="0" y="0"/>
          <a:ext cx="0" cy="0"/>
          <a:chOff x="0" y="0"/>
          <a:chExt cx="0" cy="0"/>
        </a:xfrm>
      </p:grpSpPr>
      <p:pic>
        <p:nvPicPr>
          <p:cNvPr id="2019" name="Google Shape;2019;g1f5d965ad35_0_2033"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020" name="Google Shape;2020;g1f5d965ad35_0_2033"/>
          <p:cNvSpPr/>
          <p:nvPr/>
        </p:nvSpPr>
        <p:spPr>
          <a:xfrm>
            <a:off x="3817856" y="656889"/>
            <a:ext cx="143700" cy="3441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21" name="Google Shape;2021;g1f5d965ad35_0_2033"/>
          <p:cNvSpPr>
            <a:spLocks noGrp="1"/>
          </p:cNvSpPr>
          <p:nvPr>
            <p:ph type="pic" idx="2"/>
          </p:nvPr>
        </p:nvSpPr>
        <p:spPr>
          <a:xfrm>
            <a:off x="235670" y="0"/>
            <a:ext cx="3582300" cy="5143500"/>
          </a:xfrm>
          <a:prstGeom prst="rect">
            <a:avLst/>
          </a:prstGeom>
          <a:noFill/>
          <a:ln>
            <a:noFill/>
          </a:ln>
        </p:spPr>
      </p:sp>
      <p:sp>
        <p:nvSpPr>
          <p:cNvPr id="2022" name="Google Shape;2022;g1f5d965ad35_0_2033"/>
          <p:cNvSpPr txBox="1">
            <a:spLocks noGrp="1"/>
          </p:cNvSpPr>
          <p:nvPr>
            <p:ph type="title"/>
          </p:nvPr>
        </p:nvSpPr>
        <p:spPr>
          <a:xfrm>
            <a:off x="4079869" y="656889"/>
            <a:ext cx="3538800" cy="3441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dk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23" name="Google Shape;2023;g1f5d965ad35_0_2033"/>
          <p:cNvSpPr txBox="1">
            <a:spLocks noGrp="1"/>
          </p:cNvSpPr>
          <p:nvPr>
            <p:ph type="body" idx="1"/>
          </p:nvPr>
        </p:nvSpPr>
        <p:spPr>
          <a:xfrm>
            <a:off x="4079868" y="1539292"/>
            <a:ext cx="4688100" cy="2947200"/>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rgbClr val="000000"/>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matchingName="Caption">
  <p:cSld name="1_Caption 13">
    <p:spTree>
      <p:nvGrpSpPr>
        <p:cNvPr id="1" name="Shape 2024"/>
        <p:cNvGrpSpPr/>
        <p:nvPr/>
      </p:nvGrpSpPr>
      <p:grpSpPr>
        <a:xfrm>
          <a:off x="0" y="0"/>
          <a:ext cx="0" cy="0"/>
          <a:chOff x="0" y="0"/>
          <a:chExt cx="0" cy="0"/>
        </a:xfrm>
      </p:grpSpPr>
      <p:sp>
        <p:nvSpPr>
          <p:cNvPr id="2025" name="Google Shape;2025;g1f5d965ad35_0_2039"/>
          <p:cNvSpPr/>
          <p:nvPr/>
        </p:nvSpPr>
        <p:spPr>
          <a:xfrm>
            <a:off x="5312964" y="0"/>
            <a:ext cx="3831000" cy="51435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026" name="Google Shape;2026;g1f5d965ad35_0_2039" descr="Shape&#10;&#10;Description automatically generated with low confidence"/>
          <p:cNvSpPr/>
          <p:nvPr/>
        </p:nvSpPr>
        <p:spPr>
          <a:xfrm>
            <a:off x="0" y="0"/>
            <a:ext cx="9144000" cy="5143500"/>
          </a:xfrm>
          <a:prstGeom prst="rect">
            <a:avLst/>
          </a:prstGeom>
          <a:solidFill>
            <a:srgbClr val="FFFFFF"/>
          </a:solidFill>
          <a:ln>
            <a:noFill/>
          </a:ln>
        </p:spPr>
      </p:sp>
      <p:sp>
        <p:nvSpPr>
          <p:cNvPr id="2027" name="Google Shape;2027;g1f5d965ad35_0_2039"/>
          <p:cNvSpPr/>
          <p:nvPr/>
        </p:nvSpPr>
        <p:spPr>
          <a:xfrm>
            <a:off x="5302804" y="575609"/>
            <a:ext cx="143700" cy="3441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28" name="Google Shape;2028;g1f5d965ad35_0_2039"/>
          <p:cNvSpPr>
            <a:spLocks noGrp="1"/>
          </p:cNvSpPr>
          <p:nvPr>
            <p:ph type="pic" idx="2"/>
          </p:nvPr>
        </p:nvSpPr>
        <p:spPr>
          <a:xfrm>
            <a:off x="-1" y="0"/>
            <a:ext cx="5313000" cy="5143500"/>
          </a:xfrm>
          <a:prstGeom prst="rect">
            <a:avLst/>
          </a:prstGeom>
          <a:noFill/>
          <a:ln>
            <a:noFill/>
          </a:ln>
        </p:spPr>
      </p:sp>
      <p:sp>
        <p:nvSpPr>
          <p:cNvPr id="2029" name="Google Shape;2029;g1f5d965ad35_0_2039"/>
          <p:cNvSpPr txBox="1">
            <a:spLocks noGrp="1"/>
          </p:cNvSpPr>
          <p:nvPr>
            <p:ph type="title"/>
          </p:nvPr>
        </p:nvSpPr>
        <p:spPr>
          <a:xfrm>
            <a:off x="5564817" y="575609"/>
            <a:ext cx="3405300" cy="3441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30" name="Google Shape;2030;g1f5d965ad35_0_2039"/>
          <p:cNvSpPr txBox="1">
            <a:spLocks noGrp="1"/>
          </p:cNvSpPr>
          <p:nvPr>
            <p:ph type="body" idx="1"/>
          </p:nvPr>
        </p:nvSpPr>
        <p:spPr>
          <a:xfrm>
            <a:off x="5564818" y="1254812"/>
            <a:ext cx="3452400" cy="3429000"/>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matchingName="Caption">
  <p:cSld name="1_Caption 14">
    <p:spTree>
      <p:nvGrpSpPr>
        <p:cNvPr id="1" name="Shape 2031"/>
        <p:cNvGrpSpPr/>
        <p:nvPr/>
      </p:nvGrpSpPr>
      <p:grpSpPr>
        <a:xfrm>
          <a:off x="0" y="0"/>
          <a:ext cx="0" cy="0"/>
          <a:chOff x="0" y="0"/>
          <a:chExt cx="0" cy="0"/>
        </a:xfrm>
      </p:grpSpPr>
      <p:sp>
        <p:nvSpPr>
          <p:cNvPr id="2032" name="Google Shape;2032;g1f5d965ad35_0_2046"/>
          <p:cNvSpPr/>
          <p:nvPr/>
        </p:nvSpPr>
        <p:spPr>
          <a:xfrm>
            <a:off x="0" y="-1"/>
            <a:ext cx="4898700" cy="5143500"/>
          </a:xfrm>
          <a:prstGeom prst="rect">
            <a:avLst/>
          </a:prstGeom>
          <a:solidFill>
            <a:srgbClr val="22366A"/>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050" b="0" i="0" u="none" strike="noStrike" cap="none">
              <a:solidFill>
                <a:schemeClr val="lt1"/>
              </a:solidFill>
              <a:latin typeface="Arial"/>
              <a:ea typeface="Arial"/>
              <a:cs typeface="Arial"/>
              <a:sym typeface="Arial"/>
            </a:endParaRPr>
          </a:p>
        </p:txBody>
      </p:sp>
      <p:pic>
        <p:nvPicPr>
          <p:cNvPr id="2033" name="Google Shape;2033;g1f5d965ad35_0_2046"/>
          <p:cNvPicPr preferRelativeResize="0"/>
          <p:nvPr/>
        </p:nvPicPr>
        <p:blipFill rotWithShape="1">
          <a:blip r:embed="rId2">
            <a:alphaModFix/>
          </a:blip>
          <a:srcRect l="20636" r="24169"/>
          <a:stretch/>
        </p:blipFill>
        <p:spPr>
          <a:xfrm>
            <a:off x="4885624" y="3"/>
            <a:ext cx="4258376" cy="5143498"/>
          </a:xfrm>
          <a:prstGeom prst="rect">
            <a:avLst/>
          </a:prstGeom>
          <a:noFill/>
          <a:ln>
            <a:noFill/>
          </a:ln>
        </p:spPr>
      </p:pic>
      <p:pic>
        <p:nvPicPr>
          <p:cNvPr id="2034" name="Google Shape;2034;g1f5d965ad35_0_2046" descr="Shape&#10;&#10;Description automatically generated with low confidence"/>
          <p:cNvPicPr preferRelativeResize="0"/>
          <p:nvPr/>
        </p:nvPicPr>
        <p:blipFill rotWithShape="1">
          <a:blip r:embed="rId3">
            <a:alphaModFix/>
          </a:blip>
          <a:srcRect/>
          <a:stretch/>
        </p:blipFill>
        <p:spPr>
          <a:xfrm>
            <a:off x="0" y="6"/>
            <a:ext cx="9143988" cy="5143492"/>
          </a:xfrm>
          <a:prstGeom prst="rect">
            <a:avLst/>
          </a:prstGeom>
          <a:noFill/>
          <a:ln>
            <a:noFill/>
          </a:ln>
        </p:spPr>
      </p:pic>
      <p:sp>
        <p:nvSpPr>
          <p:cNvPr id="2035" name="Google Shape;2035;g1f5d965ad35_0_2046"/>
          <p:cNvSpPr/>
          <p:nvPr/>
        </p:nvSpPr>
        <p:spPr>
          <a:xfrm>
            <a:off x="0" y="378373"/>
            <a:ext cx="3866400" cy="461100"/>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sp>
        <p:nvSpPr>
          <p:cNvPr id="2036" name="Google Shape;2036;g1f5d965ad35_0_2046"/>
          <p:cNvSpPr txBox="1">
            <a:spLocks noGrp="1"/>
          </p:cNvSpPr>
          <p:nvPr>
            <p:ph type="title"/>
          </p:nvPr>
        </p:nvSpPr>
        <p:spPr>
          <a:xfrm>
            <a:off x="144711" y="436897"/>
            <a:ext cx="3421500" cy="344100"/>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37" name="Google Shape;2037;g1f5d965ad35_0_2046"/>
          <p:cNvSpPr txBox="1">
            <a:spLocks noGrp="1"/>
          </p:cNvSpPr>
          <p:nvPr>
            <p:ph type="body" idx="1"/>
          </p:nvPr>
        </p:nvSpPr>
        <p:spPr>
          <a:xfrm>
            <a:off x="144711" y="1422475"/>
            <a:ext cx="4343100" cy="3036300"/>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038" name="Google Shape;2038;g1f5d965ad35_0_2046"/>
          <p:cNvSpPr txBox="1">
            <a:spLocks noGrp="1"/>
          </p:cNvSpPr>
          <p:nvPr>
            <p:ph type="body" idx="2"/>
          </p:nvPr>
        </p:nvSpPr>
        <p:spPr>
          <a:xfrm>
            <a:off x="144711" y="954389"/>
            <a:ext cx="4343100" cy="357900"/>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lt1"/>
              </a:buClr>
              <a:buSzPts val="1500"/>
              <a:buFont typeface="Arial"/>
              <a:buAutoNum type="alphaUcPeriod"/>
              <a:defRPr sz="15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matchingName="Caption">
  <p:cSld name="1_Caption 15">
    <p:spTree>
      <p:nvGrpSpPr>
        <p:cNvPr id="1" name="Shape 2039"/>
        <p:cNvGrpSpPr/>
        <p:nvPr/>
      </p:nvGrpSpPr>
      <p:grpSpPr>
        <a:xfrm>
          <a:off x="0" y="0"/>
          <a:ext cx="0" cy="0"/>
          <a:chOff x="0" y="0"/>
          <a:chExt cx="0" cy="0"/>
        </a:xfrm>
      </p:grpSpPr>
      <p:grpSp>
        <p:nvGrpSpPr>
          <p:cNvPr id="2040" name="Google Shape;2040;g1f5d965ad35_0_2054"/>
          <p:cNvGrpSpPr/>
          <p:nvPr/>
        </p:nvGrpSpPr>
        <p:grpSpPr>
          <a:xfrm>
            <a:off x="2494459" y="494318"/>
            <a:ext cx="4154881" cy="4154881"/>
            <a:chOff x="2119847" y="-36707"/>
            <a:chExt cx="5217079" cy="5217079"/>
          </a:xfrm>
        </p:grpSpPr>
        <p:sp>
          <p:nvSpPr>
            <p:cNvPr id="2041" name="Google Shape;2041;g1f5d965ad35_0_2054"/>
            <p:cNvSpPr/>
            <p:nvPr/>
          </p:nvSpPr>
          <p:spPr>
            <a:xfrm rot="-10121024">
              <a:off x="5995380" y="1510583"/>
              <a:ext cx="1065617" cy="452499"/>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042" name="Google Shape;2042;g1f5d965ad35_0_2054"/>
            <p:cNvSpPr/>
            <p:nvPr/>
          </p:nvSpPr>
          <p:spPr>
            <a:xfrm rot="1811439">
              <a:off x="2648299" y="3118206"/>
              <a:ext cx="827436" cy="452383"/>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2043" name="Google Shape;2043;g1f5d965ad35_0_2054"/>
            <p:cNvGrpSpPr/>
            <p:nvPr/>
          </p:nvGrpSpPr>
          <p:grpSpPr>
            <a:xfrm>
              <a:off x="2119847" y="-36707"/>
              <a:ext cx="5217079" cy="5217079"/>
              <a:chOff x="2334961" y="334819"/>
              <a:chExt cx="4626300" cy="4626300"/>
            </a:xfrm>
          </p:grpSpPr>
          <p:grpSp>
            <p:nvGrpSpPr>
              <p:cNvPr id="2044" name="Google Shape;2044;g1f5d965ad35_0_2054"/>
              <p:cNvGrpSpPr/>
              <p:nvPr/>
            </p:nvGrpSpPr>
            <p:grpSpPr>
              <a:xfrm>
                <a:off x="2334961" y="334819"/>
                <a:ext cx="4626300" cy="4626300"/>
                <a:chOff x="2334961" y="334819"/>
                <a:chExt cx="4626300" cy="4626300"/>
              </a:xfrm>
            </p:grpSpPr>
            <p:sp>
              <p:nvSpPr>
                <p:cNvPr id="2045" name="Google Shape;2045;g1f5d965ad35_0_2054"/>
                <p:cNvSpPr/>
                <p:nvPr/>
              </p:nvSpPr>
              <p:spPr>
                <a:xfrm>
                  <a:off x="2978950" y="978700"/>
                  <a:ext cx="3338400" cy="33384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046" name="Google Shape;2046;g1f5d965ad35_0_2054"/>
                <p:cNvSpPr/>
                <p:nvPr/>
              </p:nvSpPr>
              <p:spPr>
                <a:xfrm rot="-3390334">
                  <a:off x="2978925" y="978783"/>
                  <a:ext cx="3338372" cy="3338372"/>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047" name="Google Shape;2047;g1f5d965ad35_0_2054"/>
                <p:cNvSpPr/>
                <p:nvPr/>
              </p:nvSpPr>
              <p:spPr>
                <a:xfrm rot="-5737871">
                  <a:off x="2978932" y="978573"/>
                  <a:ext cx="3338612" cy="3338612"/>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048" name="Google Shape;2048;g1f5d965ad35_0_2054"/>
              <p:cNvSpPr/>
              <p:nvPr/>
            </p:nvSpPr>
            <p:spPr>
              <a:xfrm>
                <a:off x="3154305" y="1154055"/>
                <a:ext cx="2987700" cy="29877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049" name="Google Shape;2049;g1f5d965ad35_0_2054"/>
            <p:cNvSpPr/>
            <p:nvPr/>
          </p:nvSpPr>
          <p:spPr>
            <a:xfrm>
              <a:off x="2361789" y="1620202"/>
              <a:ext cx="4728004" cy="1902714"/>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
        <p:nvSpPr>
          <p:cNvPr id="2050" name="Google Shape;2050;g1f5d965ad35_0_2054"/>
          <p:cNvSpPr txBox="1">
            <a:spLocks noGrp="1"/>
          </p:cNvSpPr>
          <p:nvPr>
            <p:ph type="body" idx="1"/>
          </p:nvPr>
        </p:nvSpPr>
        <p:spPr>
          <a:xfrm>
            <a:off x="3117397" y="2365224"/>
            <a:ext cx="2909100" cy="413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matchingName="Caption">
  <p:cSld name="1_Caption 16">
    <p:spTree>
      <p:nvGrpSpPr>
        <p:cNvPr id="1" name="Shape 2051"/>
        <p:cNvGrpSpPr/>
        <p:nvPr/>
      </p:nvGrpSpPr>
      <p:grpSpPr>
        <a:xfrm>
          <a:off x="0" y="0"/>
          <a:ext cx="0" cy="0"/>
          <a:chOff x="0" y="0"/>
          <a:chExt cx="0" cy="0"/>
        </a:xfrm>
      </p:grpSpPr>
      <p:grpSp>
        <p:nvGrpSpPr>
          <p:cNvPr id="2052" name="Google Shape;2052;g1f5d965ad35_0_2066"/>
          <p:cNvGrpSpPr/>
          <p:nvPr/>
        </p:nvGrpSpPr>
        <p:grpSpPr>
          <a:xfrm>
            <a:off x="2494460" y="494318"/>
            <a:ext cx="4154881" cy="4154881"/>
            <a:chOff x="2119847" y="-36707"/>
            <a:chExt cx="5217079" cy="5217079"/>
          </a:xfrm>
        </p:grpSpPr>
        <p:sp>
          <p:nvSpPr>
            <p:cNvPr id="2053" name="Google Shape;2053;g1f5d965ad35_0_2066"/>
            <p:cNvSpPr/>
            <p:nvPr/>
          </p:nvSpPr>
          <p:spPr>
            <a:xfrm rot="-10121024">
              <a:off x="5995380" y="1510583"/>
              <a:ext cx="1065617" cy="452499"/>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054" name="Google Shape;2054;g1f5d965ad35_0_2066"/>
            <p:cNvSpPr/>
            <p:nvPr/>
          </p:nvSpPr>
          <p:spPr>
            <a:xfrm rot="1811439">
              <a:off x="2648299" y="3118206"/>
              <a:ext cx="827436" cy="452383"/>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2055" name="Google Shape;2055;g1f5d965ad35_0_2066"/>
            <p:cNvGrpSpPr/>
            <p:nvPr/>
          </p:nvGrpSpPr>
          <p:grpSpPr>
            <a:xfrm>
              <a:off x="2119847" y="-36707"/>
              <a:ext cx="5217079" cy="5217079"/>
              <a:chOff x="2334961" y="334819"/>
              <a:chExt cx="4626300" cy="4626300"/>
            </a:xfrm>
          </p:grpSpPr>
          <p:grpSp>
            <p:nvGrpSpPr>
              <p:cNvPr id="2056" name="Google Shape;2056;g1f5d965ad35_0_2066"/>
              <p:cNvGrpSpPr/>
              <p:nvPr/>
            </p:nvGrpSpPr>
            <p:grpSpPr>
              <a:xfrm>
                <a:off x="2334961" y="334819"/>
                <a:ext cx="4626300" cy="4626300"/>
                <a:chOff x="2334961" y="334819"/>
                <a:chExt cx="4626300" cy="4626300"/>
              </a:xfrm>
            </p:grpSpPr>
            <p:sp>
              <p:nvSpPr>
                <p:cNvPr id="2057" name="Google Shape;2057;g1f5d965ad35_0_2066"/>
                <p:cNvSpPr/>
                <p:nvPr/>
              </p:nvSpPr>
              <p:spPr>
                <a:xfrm>
                  <a:off x="2978950" y="978700"/>
                  <a:ext cx="3338400" cy="33384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058" name="Google Shape;2058;g1f5d965ad35_0_2066"/>
                <p:cNvSpPr/>
                <p:nvPr/>
              </p:nvSpPr>
              <p:spPr>
                <a:xfrm rot="-3390334">
                  <a:off x="2978925" y="978783"/>
                  <a:ext cx="3338372" cy="3338372"/>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059" name="Google Shape;2059;g1f5d965ad35_0_2066"/>
                <p:cNvSpPr/>
                <p:nvPr/>
              </p:nvSpPr>
              <p:spPr>
                <a:xfrm rot="-5737871">
                  <a:off x="2978932" y="978573"/>
                  <a:ext cx="3338612" cy="3338612"/>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060" name="Google Shape;2060;g1f5d965ad35_0_2066"/>
              <p:cNvSpPr/>
              <p:nvPr/>
            </p:nvSpPr>
            <p:spPr>
              <a:xfrm>
                <a:off x="3154305" y="1154055"/>
                <a:ext cx="2987700" cy="29877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061" name="Google Shape;2061;g1f5d965ad35_0_2066"/>
            <p:cNvSpPr/>
            <p:nvPr/>
          </p:nvSpPr>
          <p:spPr>
            <a:xfrm>
              <a:off x="2361789" y="1620202"/>
              <a:ext cx="4728004" cy="1902714"/>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C18A3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062" name="Google Shape;2062;g1f5d965ad35_0_2066"/>
          <p:cNvSpPr txBox="1">
            <a:spLocks noGrp="1"/>
          </p:cNvSpPr>
          <p:nvPr>
            <p:ph type="body" idx="1"/>
          </p:nvPr>
        </p:nvSpPr>
        <p:spPr>
          <a:xfrm>
            <a:off x="3117397" y="2365224"/>
            <a:ext cx="2909100" cy="413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matchingName="Caption">
  <p:cSld name="1_Caption 17">
    <p:spTree>
      <p:nvGrpSpPr>
        <p:cNvPr id="1" name="Shape 2063"/>
        <p:cNvGrpSpPr/>
        <p:nvPr/>
      </p:nvGrpSpPr>
      <p:grpSpPr>
        <a:xfrm>
          <a:off x="0" y="0"/>
          <a:ext cx="0" cy="0"/>
          <a:chOff x="0" y="0"/>
          <a:chExt cx="0" cy="0"/>
        </a:xfrm>
      </p:grpSpPr>
      <p:pic>
        <p:nvPicPr>
          <p:cNvPr id="2064" name="Google Shape;2064;g1f5d965ad35_0_2078"/>
          <p:cNvPicPr preferRelativeResize="0"/>
          <p:nvPr/>
        </p:nvPicPr>
        <p:blipFill rotWithShape="1">
          <a:blip r:embed="rId2">
            <a:alphaModFix/>
          </a:blip>
          <a:srcRect/>
          <a:stretch/>
        </p:blipFill>
        <p:spPr>
          <a:xfrm>
            <a:off x="2924496" y="901633"/>
            <a:ext cx="3295009" cy="3449031"/>
          </a:xfrm>
          <a:prstGeom prst="rect">
            <a:avLst/>
          </a:prstGeom>
          <a:noFill/>
          <a:ln>
            <a:noFill/>
          </a:ln>
        </p:spPr>
      </p:pic>
      <p:sp>
        <p:nvSpPr>
          <p:cNvPr id="2065" name="Google Shape;2065;g1f5d965ad35_0_2078"/>
          <p:cNvSpPr txBox="1">
            <a:spLocks noGrp="1"/>
          </p:cNvSpPr>
          <p:nvPr>
            <p:ph type="body" idx="1"/>
          </p:nvPr>
        </p:nvSpPr>
        <p:spPr>
          <a:xfrm>
            <a:off x="3117397" y="2365224"/>
            <a:ext cx="2909100" cy="413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matchingName="Caption">
  <p:cSld name="1_Caption 18">
    <p:spTree>
      <p:nvGrpSpPr>
        <p:cNvPr id="1" name="Shape 2066"/>
        <p:cNvGrpSpPr/>
        <p:nvPr/>
      </p:nvGrpSpPr>
      <p:grpSpPr>
        <a:xfrm>
          <a:off x="0" y="0"/>
          <a:ext cx="0" cy="0"/>
          <a:chOff x="0" y="0"/>
          <a:chExt cx="0" cy="0"/>
        </a:xfrm>
      </p:grpSpPr>
      <p:pic>
        <p:nvPicPr>
          <p:cNvPr id="2067" name="Google Shape;2067;g1f5d965ad35_0_2081"/>
          <p:cNvPicPr preferRelativeResize="0"/>
          <p:nvPr/>
        </p:nvPicPr>
        <p:blipFill rotWithShape="1">
          <a:blip r:embed="rId2">
            <a:alphaModFix/>
          </a:blip>
          <a:srcRect/>
          <a:stretch/>
        </p:blipFill>
        <p:spPr>
          <a:xfrm>
            <a:off x="2555408" y="637575"/>
            <a:ext cx="4004832" cy="4042613"/>
          </a:xfrm>
          <a:prstGeom prst="rect">
            <a:avLst/>
          </a:prstGeom>
          <a:noFill/>
          <a:ln>
            <a:noFill/>
          </a:ln>
        </p:spPr>
      </p:pic>
      <p:sp>
        <p:nvSpPr>
          <p:cNvPr id="2068" name="Google Shape;2068;g1f5d965ad35_0_2081"/>
          <p:cNvSpPr txBox="1">
            <a:spLocks noGrp="1"/>
          </p:cNvSpPr>
          <p:nvPr>
            <p:ph type="body" idx="1"/>
          </p:nvPr>
        </p:nvSpPr>
        <p:spPr>
          <a:xfrm>
            <a:off x="3028189" y="2365224"/>
            <a:ext cx="2909100" cy="413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1_Caption 3">
    <p:spTree>
      <p:nvGrpSpPr>
        <p:cNvPr id="1" name="Shape 107"/>
        <p:cNvGrpSpPr/>
        <p:nvPr/>
      </p:nvGrpSpPr>
      <p:grpSpPr>
        <a:xfrm>
          <a:off x="0" y="0"/>
          <a:ext cx="0" cy="0"/>
          <a:chOff x="0" y="0"/>
          <a:chExt cx="0" cy="0"/>
        </a:xfrm>
      </p:grpSpPr>
      <p:pic>
        <p:nvPicPr>
          <p:cNvPr id="108" name="Google Shape;108;p227"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09" name="Google Shape;109;p22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 name="Google Shape;110;p22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1" name="Google Shape;111;p227"/>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matchingName="Caption">
  <p:cSld name="1_Caption 19">
    <p:spTree>
      <p:nvGrpSpPr>
        <p:cNvPr id="1" name="Shape 2069"/>
        <p:cNvGrpSpPr/>
        <p:nvPr/>
      </p:nvGrpSpPr>
      <p:grpSpPr>
        <a:xfrm>
          <a:off x="0" y="0"/>
          <a:ext cx="0" cy="0"/>
          <a:chOff x="0" y="0"/>
          <a:chExt cx="0" cy="0"/>
        </a:xfrm>
      </p:grpSpPr>
      <p:pic>
        <p:nvPicPr>
          <p:cNvPr id="2070" name="Google Shape;2070;g1f5d965ad35_0_2084" descr="Icon&#10;&#10;Description automatically generated"/>
          <p:cNvPicPr preferRelativeResize="0"/>
          <p:nvPr/>
        </p:nvPicPr>
        <p:blipFill rotWithShape="1">
          <a:blip r:embed="rId2">
            <a:alphaModFix/>
          </a:blip>
          <a:srcRect/>
          <a:stretch/>
        </p:blipFill>
        <p:spPr>
          <a:xfrm>
            <a:off x="2360040" y="277448"/>
            <a:ext cx="4422039" cy="4588604"/>
          </a:xfrm>
          <a:prstGeom prst="rect">
            <a:avLst/>
          </a:prstGeom>
          <a:noFill/>
          <a:ln>
            <a:noFill/>
          </a:ln>
        </p:spPr>
      </p:pic>
      <p:sp>
        <p:nvSpPr>
          <p:cNvPr id="2071" name="Google Shape;2071;g1f5d965ad35_0_2084"/>
          <p:cNvSpPr txBox="1">
            <a:spLocks noGrp="1"/>
          </p:cNvSpPr>
          <p:nvPr>
            <p:ph type="body" idx="1"/>
          </p:nvPr>
        </p:nvSpPr>
        <p:spPr>
          <a:xfrm>
            <a:off x="3117397" y="2666490"/>
            <a:ext cx="2909100" cy="413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072" name="Google Shape;2072;g1f5d965ad35_0_2084"/>
          <p:cNvSpPr txBox="1">
            <a:spLocks noGrp="1"/>
          </p:cNvSpPr>
          <p:nvPr>
            <p:ph type="body" idx="2"/>
          </p:nvPr>
        </p:nvSpPr>
        <p:spPr>
          <a:xfrm>
            <a:off x="2894151" y="1477631"/>
            <a:ext cx="1510500" cy="5073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2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matchingName="Caption">
  <p:cSld name="1_Caption 20">
    <p:spTree>
      <p:nvGrpSpPr>
        <p:cNvPr id="1" name="Shape 2073"/>
        <p:cNvGrpSpPr/>
        <p:nvPr/>
      </p:nvGrpSpPr>
      <p:grpSpPr>
        <a:xfrm>
          <a:off x="0" y="0"/>
          <a:ext cx="0" cy="0"/>
          <a:chOff x="0" y="0"/>
          <a:chExt cx="0" cy="0"/>
        </a:xfrm>
      </p:grpSpPr>
      <p:pic>
        <p:nvPicPr>
          <p:cNvPr id="2074" name="Google Shape;2074;g1f5d965ad35_0_2088"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075" name="Google Shape;2075;g1f5d965ad35_0_2088"/>
          <p:cNvSpPr/>
          <p:nvPr/>
        </p:nvSpPr>
        <p:spPr>
          <a:xfrm>
            <a:off x="496108" y="1739452"/>
            <a:ext cx="840900" cy="1856700"/>
          </a:xfrm>
          <a:prstGeom prst="roundRect">
            <a:avLst>
              <a:gd name="adj" fmla="val 11078"/>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076" name="Google Shape;2076;g1f5d965ad35_0_2088"/>
          <p:cNvSpPr/>
          <p:nvPr/>
        </p:nvSpPr>
        <p:spPr>
          <a:xfrm>
            <a:off x="919659" y="1739452"/>
            <a:ext cx="3360300" cy="1856700"/>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077" name="Google Shape;2077;g1f5d965ad35_0_2088"/>
          <p:cNvSpPr txBox="1"/>
          <p:nvPr/>
        </p:nvSpPr>
        <p:spPr>
          <a:xfrm>
            <a:off x="488252" y="2498578"/>
            <a:ext cx="449700" cy="3387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078" name="Google Shape;2078;g1f5d965ad35_0_2088"/>
          <p:cNvSpPr/>
          <p:nvPr/>
        </p:nvSpPr>
        <p:spPr>
          <a:xfrm>
            <a:off x="4949846" y="1739452"/>
            <a:ext cx="840900" cy="1856700"/>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079" name="Google Shape;2079;g1f5d965ad35_0_2088"/>
          <p:cNvSpPr/>
          <p:nvPr/>
        </p:nvSpPr>
        <p:spPr>
          <a:xfrm>
            <a:off x="5373397" y="1739452"/>
            <a:ext cx="3360300" cy="1856700"/>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080" name="Google Shape;2080;g1f5d965ad35_0_2088"/>
          <p:cNvSpPr txBox="1"/>
          <p:nvPr/>
        </p:nvSpPr>
        <p:spPr>
          <a:xfrm>
            <a:off x="4941990" y="2498578"/>
            <a:ext cx="449700" cy="3387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081" name="Google Shape;2081;g1f5d965ad35_0_2088"/>
          <p:cNvSpPr txBox="1">
            <a:spLocks noGrp="1"/>
          </p:cNvSpPr>
          <p:nvPr>
            <p:ph type="body" idx="1"/>
          </p:nvPr>
        </p:nvSpPr>
        <p:spPr>
          <a:xfrm>
            <a:off x="1086864" y="2013830"/>
            <a:ext cx="3027900" cy="1308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082" name="Google Shape;2082;g1f5d965ad35_0_2088"/>
          <p:cNvSpPr txBox="1">
            <a:spLocks noGrp="1"/>
          </p:cNvSpPr>
          <p:nvPr>
            <p:ph type="body" idx="2"/>
          </p:nvPr>
        </p:nvSpPr>
        <p:spPr>
          <a:xfrm>
            <a:off x="5540602" y="2013830"/>
            <a:ext cx="3027900" cy="1308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083" name="Google Shape;2083;g1f5d965ad35_0_2088"/>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84" name="Google Shape;2084;g1f5d965ad35_0_2088"/>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matchingName="Caption">
  <p:cSld name="1_Caption 21">
    <p:spTree>
      <p:nvGrpSpPr>
        <p:cNvPr id="1" name="Shape 2085"/>
        <p:cNvGrpSpPr/>
        <p:nvPr/>
      </p:nvGrpSpPr>
      <p:grpSpPr>
        <a:xfrm>
          <a:off x="0" y="0"/>
          <a:ext cx="0" cy="0"/>
          <a:chOff x="0" y="0"/>
          <a:chExt cx="0" cy="0"/>
        </a:xfrm>
      </p:grpSpPr>
      <p:pic>
        <p:nvPicPr>
          <p:cNvPr id="2086" name="Google Shape;2086;g1f5d965ad35_0_2100"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087" name="Google Shape;2087;g1f5d965ad35_0_2100"/>
          <p:cNvSpPr/>
          <p:nvPr/>
        </p:nvSpPr>
        <p:spPr>
          <a:xfrm>
            <a:off x="496108" y="1739452"/>
            <a:ext cx="840900" cy="1856700"/>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088" name="Google Shape;2088;g1f5d965ad35_0_2100"/>
          <p:cNvSpPr/>
          <p:nvPr/>
        </p:nvSpPr>
        <p:spPr>
          <a:xfrm>
            <a:off x="919659" y="1739452"/>
            <a:ext cx="3360300" cy="1856700"/>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089" name="Google Shape;2089;g1f5d965ad35_0_2100"/>
          <p:cNvSpPr txBox="1"/>
          <p:nvPr/>
        </p:nvSpPr>
        <p:spPr>
          <a:xfrm>
            <a:off x="488252" y="2498578"/>
            <a:ext cx="449700" cy="3387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090" name="Google Shape;2090;g1f5d965ad35_0_2100"/>
          <p:cNvSpPr/>
          <p:nvPr/>
        </p:nvSpPr>
        <p:spPr>
          <a:xfrm>
            <a:off x="4949846" y="1739452"/>
            <a:ext cx="840900" cy="1856700"/>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091" name="Google Shape;2091;g1f5d965ad35_0_2100"/>
          <p:cNvSpPr/>
          <p:nvPr/>
        </p:nvSpPr>
        <p:spPr>
          <a:xfrm>
            <a:off x="5373397" y="1739452"/>
            <a:ext cx="3360300" cy="1856700"/>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092" name="Google Shape;2092;g1f5d965ad35_0_2100"/>
          <p:cNvSpPr txBox="1"/>
          <p:nvPr/>
        </p:nvSpPr>
        <p:spPr>
          <a:xfrm>
            <a:off x="4941990" y="2498578"/>
            <a:ext cx="449700" cy="3387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093" name="Google Shape;2093;g1f5d965ad35_0_2100"/>
          <p:cNvSpPr txBox="1">
            <a:spLocks noGrp="1"/>
          </p:cNvSpPr>
          <p:nvPr>
            <p:ph type="body" idx="1"/>
          </p:nvPr>
        </p:nvSpPr>
        <p:spPr>
          <a:xfrm>
            <a:off x="1086864" y="2013830"/>
            <a:ext cx="3027900" cy="1308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094" name="Google Shape;2094;g1f5d965ad35_0_2100"/>
          <p:cNvSpPr txBox="1">
            <a:spLocks noGrp="1"/>
          </p:cNvSpPr>
          <p:nvPr>
            <p:ph type="body" idx="2"/>
          </p:nvPr>
        </p:nvSpPr>
        <p:spPr>
          <a:xfrm>
            <a:off x="5540602" y="2013830"/>
            <a:ext cx="3027900" cy="1308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095" name="Google Shape;2095;g1f5d965ad35_0_2100"/>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96" name="Google Shape;2096;g1f5d965ad35_0_2100"/>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matchingName="Caption">
  <p:cSld name="1_Caption 22">
    <p:spTree>
      <p:nvGrpSpPr>
        <p:cNvPr id="1" name="Shape 2097"/>
        <p:cNvGrpSpPr/>
        <p:nvPr/>
      </p:nvGrpSpPr>
      <p:grpSpPr>
        <a:xfrm>
          <a:off x="0" y="0"/>
          <a:ext cx="0" cy="0"/>
          <a:chOff x="0" y="0"/>
          <a:chExt cx="0" cy="0"/>
        </a:xfrm>
      </p:grpSpPr>
      <p:pic>
        <p:nvPicPr>
          <p:cNvPr id="2098" name="Google Shape;2098;g1f5d965ad35_0_2112"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cxnSp>
        <p:nvCxnSpPr>
          <p:cNvPr id="2099" name="Google Shape;2099;g1f5d965ad35_0_2112"/>
          <p:cNvCxnSpPr/>
          <p:nvPr/>
        </p:nvCxnSpPr>
        <p:spPr>
          <a:xfrm>
            <a:off x="0" y="2140589"/>
            <a:ext cx="9144000" cy="0"/>
          </a:xfrm>
          <a:prstGeom prst="straightConnector1">
            <a:avLst/>
          </a:prstGeom>
          <a:noFill/>
          <a:ln w="9525" cap="flat" cmpd="sng">
            <a:solidFill>
              <a:srgbClr val="D8D8D8"/>
            </a:solidFill>
            <a:prstDash val="solid"/>
            <a:round/>
            <a:headEnd type="none" w="sm" len="sm"/>
            <a:tailEnd type="none" w="sm" len="sm"/>
          </a:ln>
        </p:spPr>
      </p:cxnSp>
      <p:grpSp>
        <p:nvGrpSpPr>
          <p:cNvPr id="2100" name="Google Shape;2100;g1f5d965ad35_0_2112"/>
          <p:cNvGrpSpPr/>
          <p:nvPr/>
        </p:nvGrpSpPr>
        <p:grpSpPr>
          <a:xfrm>
            <a:off x="2257325" y="1861278"/>
            <a:ext cx="560400" cy="825181"/>
            <a:chOff x="2257325" y="1871217"/>
            <a:chExt cx="560400" cy="825181"/>
          </a:xfrm>
        </p:grpSpPr>
        <p:sp>
          <p:nvSpPr>
            <p:cNvPr id="2101" name="Google Shape;2101;g1f5d965ad35_0_2112"/>
            <p:cNvSpPr/>
            <p:nvPr/>
          </p:nvSpPr>
          <p:spPr>
            <a:xfrm rot="2700000">
              <a:off x="2339394" y="1953286"/>
              <a:ext cx="396263" cy="39626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102" name="Google Shape;2102;g1f5d965ad35_0_2112"/>
            <p:cNvSpPr/>
            <p:nvPr/>
          </p:nvSpPr>
          <p:spPr>
            <a:xfrm rot="2700000">
              <a:off x="2339394" y="2218067"/>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cxnSp>
          <p:nvCxnSpPr>
            <p:cNvPr id="2103" name="Google Shape;2103;g1f5d965ad35_0_2112"/>
            <p:cNvCxnSpPr/>
            <p:nvPr/>
          </p:nvCxnSpPr>
          <p:spPr>
            <a:xfrm>
              <a:off x="2537525" y="2088797"/>
              <a:ext cx="0" cy="548400"/>
            </a:xfrm>
            <a:prstGeom prst="straightConnector1">
              <a:avLst/>
            </a:prstGeom>
            <a:noFill/>
            <a:ln w="9525" cap="flat" cmpd="sng">
              <a:solidFill>
                <a:srgbClr val="D8D8D8"/>
              </a:solidFill>
              <a:prstDash val="solid"/>
              <a:round/>
              <a:headEnd type="none" w="sm" len="sm"/>
              <a:tailEnd type="triangle" w="med" len="med"/>
            </a:ln>
          </p:spPr>
        </p:cxnSp>
        <p:sp>
          <p:nvSpPr>
            <p:cNvPr id="2104" name="Google Shape;2104;g1f5d965ad35_0_2112"/>
            <p:cNvSpPr/>
            <p:nvPr/>
          </p:nvSpPr>
          <p:spPr>
            <a:xfrm rot="2700000">
              <a:off x="2416398" y="2138970"/>
              <a:ext cx="242255" cy="242255"/>
            </a:xfrm>
            <a:prstGeom prst="rect">
              <a:avLst/>
            </a:prstGeom>
            <a:solidFill>
              <a:srgbClr val="8DA2DB"/>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2105" name="Google Shape;2105;g1f5d965ad35_0_2112"/>
          <p:cNvGrpSpPr/>
          <p:nvPr/>
        </p:nvGrpSpPr>
        <p:grpSpPr>
          <a:xfrm>
            <a:off x="6326276" y="1861278"/>
            <a:ext cx="560400" cy="825181"/>
            <a:chOff x="6326276" y="1871217"/>
            <a:chExt cx="560400" cy="825181"/>
          </a:xfrm>
        </p:grpSpPr>
        <p:sp>
          <p:nvSpPr>
            <p:cNvPr id="2106" name="Google Shape;2106;g1f5d965ad35_0_2112"/>
            <p:cNvSpPr/>
            <p:nvPr/>
          </p:nvSpPr>
          <p:spPr>
            <a:xfrm rot="2700000">
              <a:off x="6408345" y="1953286"/>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107" name="Google Shape;2107;g1f5d965ad35_0_2112"/>
            <p:cNvSpPr/>
            <p:nvPr/>
          </p:nvSpPr>
          <p:spPr>
            <a:xfrm rot="2700000">
              <a:off x="6408345" y="2218067"/>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cxnSp>
          <p:nvCxnSpPr>
            <p:cNvPr id="2108" name="Google Shape;2108;g1f5d965ad35_0_2112"/>
            <p:cNvCxnSpPr/>
            <p:nvPr/>
          </p:nvCxnSpPr>
          <p:spPr>
            <a:xfrm>
              <a:off x="6606476" y="2088797"/>
              <a:ext cx="0" cy="548400"/>
            </a:xfrm>
            <a:prstGeom prst="straightConnector1">
              <a:avLst/>
            </a:prstGeom>
            <a:noFill/>
            <a:ln w="9525" cap="flat" cmpd="sng">
              <a:solidFill>
                <a:srgbClr val="D8D8D8"/>
              </a:solidFill>
              <a:prstDash val="solid"/>
              <a:round/>
              <a:headEnd type="none" w="sm" len="sm"/>
              <a:tailEnd type="triangle" w="med" len="med"/>
            </a:ln>
          </p:spPr>
        </p:cxnSp>
        <p:sp>
          <p:nvSpPr>
            <p:cNvPr id="2109" name="Google Shape;2109;g1f5d965ad35_0_2112"/>
            <p:cNvSpPr/>
            <p:nvPr/>
          </p:nvSpPr>
          <p:spPr>
            <a:xfrm rot="2700000">
              <a:off x="6485349" y="2138970"/>
              <a:ext cx="242255" cy="242255"/>
            </a:xfrm>
            <a:prstGeom prst="rect">
              <a:avLst/>
            </a:prstGeom>
            <a:solidFill>
              <a:srgbClr val="EAD1AA"/>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110" name="Google Shape;2110;g1f5d965ad35_0_2112"/>
          <p:cNvSpPr txBox="1">
            <a:spLocks noGrp="1"/>
          </p:cNvSpPr>
          <p:nvPr>
            <p:ph type="body" idx="1"/>
          </p:nvPr>
        </p:nvSpPr>
        <p:spPr>
          <a:xfrm>
            <a:off x="1082922" y="2812006"/>
            <a:ext cx="2909100" cy="3270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111" name="Google Shape;2111;g1f5d965ad35_0_2112"/>
          <p:cNvSpPr txBox="1">
            <a:spLocks noGrp="1"/>
          </p:cNvSpPr>
          <p:nvPr>
            <p:ph type="body" idx="2"/>
          </p:nvPr>
        </p:nvSpPr>
        <p:spPr>
          <a:xfrm>
            <a:off x="5151872" y="2812006"/>
            <a:ext cx="2909100" cy="3270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112" name="Google Shape;2112;g1f5d965ad35_0_2112"/>
          <p:cNvSpPr txBox="1">
            <a:spLocks noGrp="1"/>
          </p:cNvSpPr>
          <p:nvPr>
            <p:ph type="body" idx="3"/>
          </p:nvPr>
        </p:nvSpPr>
        <p:spPr>
          <a:xfrm>
            <a:off x="1082922" y="3207931"/>
            <a:ext cx="2909100" cy="9303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113" name="Google Shape;2113;g1f5d965ad35_0_2112"/>
          <p:cNvSpPr txBox="1">
            <a:spLocks noGrp="1"/>
          </p:cNvSpPr>
          <p:nvPr>
            <p:ph type="body" idx="4"/>
          </p:nvPr>
        </p:nvSpPr>
        <p:spPr>
          <a:xfrm>
            <a:off x="5151872" y="3207931"/>
            <a:ext cx="2909100" cy="9303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114" name="Google Shape;2114;g1f5d965ad35_0_2112"/>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15" name="Google Shape;2115;g1f5d965ad35_0_2112"/>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matchingName="Caption">
  <p:cSld name="1_Caption 23">
    <p:spTree>
      <p:nvGrpSpPr>
        <p:cNvPr id="1" name="Shape 2116"/>
        <p:cNvGrpSpPr/>
        <p:nvPr/>
      </p:nvGrpSpPr>
      <p:grpSpPr>
        <a:xfrm>
          <a:off x="0" y="0"/>
          <a:ext cx="0" cy="0"/>
          <a:chOff x="0" y="0"/>
          <a:chExt cx="0" cy="0"/>
        </a:xfrm>
      </p:grpSpPr>
      <p:pic>
        <p:nvPicPr>
          <p:cNvPr id="2117" name="Google Shape;2117;g1f5d965ad35_0_2131"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118" name="Google Shape;2118;g1f5d965ad35_0_2131"/>
          <p:cNvSpPr/>
          <p:nvPr/>
        </p:nvSpPr>
        <p:spPr>
          <a:xfrm>
            <a:off x="496108" y="1739452"/>
            <a:ext cx="840900" cy="1856700"/>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119" name="Google Shape;2119;g1f5d965ad35_0_2131"/>
          <p:cNvSpPr/>
          <p:nvPr/>
        </p:nvSpPr>
        <p:spPr>
          <a:xfrm>
            <a:off x="919659" y="1739452"/>
            <a:ext cx="1944000" cy="1856700"/>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120" name="Google Shape;2120;g1f5d965ad35_0_2131"/>
          <p:cNvSpPr txBox="1"/>
          <p:nvPr/>
        </p:nvSpPr>
        <p:spPr>
          <a:xfrm>
            <a:off x="488252" y="2498578"/>
            <a:ext cx="449700" cy="3387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121" name="Google Shape;2121;g1f5d965ad35_0_2131"/>
          <p:cNvSpPr txBox="1">
            <a:spLocks noGrp="1"/>
          </p:cNvSpPr>
          <p:nvPr>
            <p:ph type="body" idx="1"/>
          </p:nvPr>
        </p:nvSpPr>
        <p:spPr>
          <a:xfrm>
            <a:off x="1086864" y="2013830"/>
            <a:ext cx="1622100" cy="1308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122" name="Google Shape;2122;g1f5d965ad35_0_2131"/>
          <p:cNvSpPr/>
          <p:nvPr/>
        </p:nvSpPr>
        <p:spPr>
          <a:xfrm>
            <a:off x="3465552" y="1739452"/>
            <a:ext cx="840900" cy="1856700"/>
          </a:xfrm>
          <a:prstGeom prst="roundRect">
            <a:avLst>
              <a:gd name="adj" fmla="val 11078"/>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123" name="Google Shape;2123;g1f5d965ad35_0_2131"/>
          <p:cNvSpPr/>
          <p:nvPr/>
        </p:nvSpPr>
        <p:spPr>
          <a:xfrm>
            <a:off x="3889103" y="1739452"/>
            <a:ext cx="1944000" cy="1856700"/>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124" name="Google Shape;2124;g1f5d965ad35_0_2131"/>
          <p:cNvSpPr txBox="1"/>
          <p:nvPr/>
        </p:nvSpPr>
        <p:spPr>
          <a:xfrm>
            <a:off x="3457696" y="2498578"/>
            <a:ext cx="449700" cy="3387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125" name="Google Shape;2125;g1f5d965ad35_0_2131"/>
          <p:cNvSpPr txBox="1">
            <a:spLocks noGrp="1"/>
          </p:cNvSpPr>
          <p:nvPr>
            <p:ph type="body" idx="2"/>
          </p:nvPr>
        </p:nvSpPr>
        <p:spPr>
          <a:xfrm>
            <a:off x="4056308" y="2013830"/>
            <a:ext cx="1622100" cy="1308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126" name="Google Shape;2126;g1f5d965ad35_0_2131"/>
          <p:cNvSpPr/>
          <p:nvPr/>
        </p:nvSpPr>
        <p:spPr>
          <a:xfrm>
            <a:off x="6434995" y="1739452"/>
            <a:ext cx="840900" cy="1856700"/>
          </a:xfrm>
          <a:prstGeom prst="roundRect">
            <a:avLst>
              <a:gd name="adj" fmla="val 11078"/>
            </a:avLst>
          </a:prstGeom>
          <a:solidFill>
            <a:srgbClr val="E094A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127" name="Google Shape;2127;g1f5d965ad35_0_2131"/>
          <p:cNvSpPr/>
          <p:nvPr/>
        </p:nvSpPr>
        <p:spPr>
          <a:xfrm>
            <a:off x="6858546" y="1739452"/>
            <a:ext cx="1944000" cy="1856700"/>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128" name="Google Shape;2128;g1f5d965ad35_0_2131"/>
          <p:cNvSpPr txBox="1"/>
          <p:nvPr/>
        </p:nvSpPr>
        <p:spPr>
          <a:xfrm>
            <a:off x="6427139" y="2498578"/>
            <a:ext cx="449700" cy="3387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3</a:t>
            </a:r>
            <a:endParaRPr sz="1600" b="0" i="1" u="none" strike="noStrike" cap="none">
              <a:solidFill>
                <a:schemeClr val="lt1"/>
              </a:solidFill>
              <a:latin typeface="Public Sans"/>
              <a:ea typeface="Public Sans"/>
              <a:cs typeface="Public Sans"/>
              <a:sym typeface="Public Sans"/>
            </a:endParaRPr>
          </a:p>
        </p:txBody>
      </p:sp>
      <p:sp>
        <p:nvSpPr>
          <p:cNvPr id="2129" name="Google Shape;2129;g1f5d965ad35_0_2131"/>
          <p:cNvSpPr txBox="1">
            <a:spLocks noGrp="1"/>
          </p:cNvSpPr>
          <p:nvPr>
            <p:ph type="body" idx="3"/>
          </p:nvPr>
        </p:nvSpPr>
        <p:spPr>
          <a:xfrm>
            <a:off x="7025751" y="2013830"/>
            <a:ext cx="1622100" cy="1308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130" name="Google Shape;2130;g1f5d965ad35_0_2131"/>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31" name="Google Shape;2131;g1f5d965ad35_0_2131"/>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matchingName="Caption">
  <p:cSld name="1_Caption 24">
    <p:spTree>
      <p:nvGrpSpPr>
        <p:cNvPr id="1" name="Shape 2132"/>
        <p:cNvGrpSpPr/>
        <p:nvPr/>
      </p:nvGrpSpPr>
      <p:grpSpPr>
        <a:xfrm>
          <a:off x="0" y="0"/>
          <a:ext cx="0" cy="0"/>
          <a:chOff x="0" y="0"/>
          <a:chExt cx="0" cy="0"/>
        </a:xfrm>
      </p:grpSpPr>
      <p:pic>
        <p:nvPicPr>
          <p:cNvPr id="2133" name="Google Shape;2133;g1f5d965ad35_0_2147" descr="Shape&#10;&#10;Description automatically generated with low confidence"/>
          <p:cNvPicPr preferRelativeResize="0"/>
          <p:nvPr/>
        </p:nvPicPr>
        <p:blipFill rotWithShape="1">
          <a:blip r:embed="rId2">
            <a:alphaModFix/>
          </a:blip>
          <a:srcRect/>
          <a:stretch/>
        </p:blipFill>
        <p:spPr>
          <a:xfrm>
            <a:off x="0" y="0"/>
            <a:ext cx="9143999" cy="5143499"/>
          </a:xfrm>
          <a:prstGeom prst="rect">
            <a:avLst/>
          </a:prstGeom>
          <a:noFill/>
          <a:ln>
            <a:noFill/>
          </a:ln>
        </p:spPr>
      </p:pic>
      <p:grpSp>
        <p:nvGrpSpPr>
          <p:cNvPr id="2134" name="Google Shape;2134;g1f5d965ad35_0_2147"/>
          <p:cNvGrpSpPr/>
          <p:nvPr/>
        </p:nvGrpSpPr>
        <p:grpSpPr>
          <a:xfrm>
            <a:off x="0" y="2399230"/>
            <a:ext cx="9144000" cy="2349714"/>
            <a:chOff x="0" y="2182920"/>
            <a:chExt cx="9144000" cy="2349714"/>
          </a:xfrm>
        </p:grpSpPr>
        <p:sp>
          <p:nvSpPr>
            <p:cNvPr id="2135" name="Google Shape;2135;g1f5d965ad35_0_2147"/>
            <p:cNvSpPr/>
            <p:nvPr/>
          </p:nvSpPr>
          <p:spPr>
            <a:xfrm>
              <a:off x="0" y="2689734"/>
              <a:ext cx="9144000" cy="18429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136" name="Google Shape;2136;g1f5d965ad35_0_2147"/>
            <p:cNvGrpSpPr/>
            <p:nvPr/>
          </p:nvGrpSpPr>
          <p:grpSpPr>
            <a:xfrm>
              <a:off x="1229347" y="2182920"/>
              <a:ext cx="6685341" cy="1002300"/>
              <a:chOff x="976268" y="2064936"/>
              <a:chExt cx="6685341" cy="1002300"/>
            </a:xfrm>
          </p:grpSpPr>
          <p:sp>
            <p:nvSpPr>
              <p:cNvPr id="2137" name="Google Shape;2137;g1f5d965ad35_0_2147"/>
              <p:cNvSpPr/>
              <p:nvPr/>
            </p:nvSpPr>
            <p:spPr>
              <a:xfrm>
                <a:off x="976268" y="2064936"/>
                <a:ext cx="1002300" cy="1002300"/>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38" name="Google Shape;2138;g1f5d965ad35_0_2147"/>
              <p:cNvSpPr/>
              <p:nvPr/>
            </p:nvSpPr>
            <p:spPr>
              <a:xfrm>
                <a:off x="3817789" y="2064936"/>
                <a:ext cx="1002300" cy="1002300"/>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39" name="Google Shape;2139;g1f5d965ad35_0_2147"/>
              <p:cNvSpPr/>
              <p:nvPr/>
            </p:nvSpPr>
            <p:spPr>
              <a:xfrm>
                <a:off x="6659309" y="2064936"/>
                <a:ext cx="1002300" cy="1002300"/>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2140" name="Google Shape;2140;g1f5d965ad35_0_2147"/>
          <p:cNvSpPr txBox="1">
            <a:spLocks noGrp="1"/>
          </p:cNvSpPr>
          <p:nvPr>
            <p:ph type="body" idx="1"/>
          </p:nvPr>
        </p:nvSpPr>
        <p:spPr>
          <a:xfrm>
            <a:off x="2419641" y="1132884"/>
            <a:ext cx="4304700"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141" name="Google Shape;2141;g1f5d965ad35_0_2147"/>
          <p:cNvSpPr txBox="1">
            <a:spLocks noGrp="1"/>
          </p:cNvSpPr>
          <p:nvPr>
            <p:ph type="body" idx="2"/>
          </p:nvPr>
        </p:nvSpPr>
        <p:spPr>
          <a:xfrm>
            <a:off x="548944" y="3678716"/>
            <a:ext cx="2363100" cy="7296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142" name="Google Shape;2142;g1f5d965ad35_0_2147"/>
          <p:cNvSpPr txBox="1">
            <a:spLocks noGrp="1"/>
          </p:cNvSpPr>
          <p:nvPr>
            <p:ph type="body" idx="3"/>
          </p:nvPr>
        </p:nvSpPr>
        <p:spPr>
          <a:xfrm>
            <a:off x="3390464" y="3678716"/>
            <a:ext cx="2363100" cy="7296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143" name="Google Shape;2143;g1f5d965ad35_0_2147"/>
          <p:cNvSpPr txBox="1">
            <a:spLocks noGrp="1"/>
          </p:cNvSpPr>
          <p:nvPr>
            <p:ph type="body" idx="4"/>
          </p:nvPr>
        </p:nvSpPr>
        <p:spPr>
          <a:xfrm>
            <a:off x="6231984" y="3678716"/>
            <a:ext cx="2363100" cy="7296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144" name="Google Shape;2144;g1f5d965ad35_0_2147"/>
          <p:cNvSpPr>
            <a:spLocks noGrp="1"/>
          </p:cNvSpPr>
          <p:nvPr>
            <p:ph type="pic" idx="5"/>
          </p:nvPr>
        </p:nvSpPr>
        <p:spPr>
          <a:xfrm>
            <a:off x="1460973" y="2631002"/>
            <a:ext cx="539100" cy="538800"/>
          </a:xfrm>
          <a:prstGeom prst="rect">
            <a:avLst/>
          </a:prstGeom>
          <a:noFill/>
          <a:ln>
            <a:noFill/>
          </a:ln>
        </p:spPr>
      </p:sp>
      <p:sp>
        <p:nvSpPr>
          <p:cNvPr id="2145" name="Google Shape;2145;g1f5d965ad35_0_2147"/>
          <p:cNvSpPr>
            <a:spLocks noGrp="1"/>
          </p:cNvSpPr>
          <p:nvPr>
            <p:ph type="pic" idx="6"/>
          </p:nvPr>
        </p:nvSpPr>
        <p:spPr>
          <a:xfrm>
            <a:off x="4302493" y="2631002"/>
            <a:ext cx="539100" cy="538800"/>
          </a:xfrm>
          <a:prstGeom prst="rect">
            <a:avLst/>
          </a:prstGeom>
          <a:noFill/>
          <a:ln>
            <a:noFill/>
          </a:ln>
        </p:spPr>
      </p:sp>
      <p:sp>
        <p:nvSpPr>
          <p:cNvPr id="2146" name="Google Shape;2146;g1f5d965ad35_0_2147"/>
          <p:cNvSpPr>
            <a:spLocks noGrp="1"/>
          </p:cNvSpPr>
          <p:nvPr>
            <p:ph type="pic" idx="7"/>
          </p:nvPr>
        </p:nvSpPr>
        <p:spPr>
          <a:xfrm>
            <a:off x="7144013" y="2631002"/>
            <a:ext cx="539100" cy="538800"/>
          </a:xfrm>
          <a:prstGeom prst="rect">
            <a:avLst/>
          </a:prstGeom>
          <a:noFill/>
          <a:ln>
            <a:noFill/>
          </a:ln>
        </p:spPr>
      </p:sp>
      <p:sp>
        <p:nvSpPr>
          <p:cNvPr id="2147" name="Google Shape;2147;g1f5d965ad35_0_2147"/>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48" name="Google Shape;2148;g1f5d965ad35_0_2147"/>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matchingName="Caption">
  <p:cSld name="1_Caption 25">
    <p:spTree>
      <p:nvGrpSpPr>
        <p:cNvPr id="1" name="Shape 2149"/>
        <p:cNvGrpSpPr/>
        <p:nvPr/>
      </p:nvGrpSpPr>
      <p:grpSpPr>
        <a:xfrm>
          <a:off x="0" y="0"/>
          <a:ext cx="0" cy="0"/>
          <a:chOff x="0" y="0"/>
          <a:chExt cx="0" cy="0"/>
        </a:xfrm>
      </p:grpSpPr>
      <p:pic>
        <p:nvPicPr>
          <p:cNvPr id="2150" name="Google Shape;2150;g1f5d965ad35_0_2164" descr="Shape&#10;&#10;Description automatically generated with low confidence"/>
          <p:cNvPicPr preferRelativeResize="0"/>
          <p:nvPr/>
        </p:nvPicPr>
        <p:blipFill rotWithShape="1">
          <a:blip r:embed="rId2">
            <a:alphaModFix/>
          </a:blip>
          <a:srcRect/>
          <a:stretch/>
        </p:blipFill>
        <p:spPr>
          <a:xfrm>
            <a:off x="0" y="0"/>
            <a:ext cx="9143999" cy="5143499"/>
          </a:xfrm>
          <a:prstGeom prst="rect">
            <a:avLst/>
          </a:prstGeom>
          <a:noFill/>
          <a:ln>
            <a:noFill/>
          </a:ln>
        </p:spPr>
      </p:pic>
      <p:grpSp>
        <p:nvGrpSpPr>
          <p:cNvPr id="2151" name="Google Shape;2151;g1f5d965ad35_0_2164"/>
          <p:cNvGrpSpPr/>
          <p:nvPr/>
        </p:nvGrpSpPr>
        <p:grpSpPr>
          <a:xfrm>
            <a:off x="0" y="2399230"/>
            <a:ext cx="9144000" cy="2349714"/>
            <a:chOff x="0" y="2182920"/>
            <a:chExt cx="9144000" cy="2349714"/>
          </a:xfrm>
        </p:grpSpPr>
        <p:sp>
          <p:nvSpPr>
            <p:cNvPr id="2152" name="Google Shape;2152;g1f5d965ad35_0_2164"/>
            <p:cNvSpPr/>
            <p:nvPr/>
          </p:nvSpPr>
          <p:spPr>
            <a:xfrm>
              <a:off x="0" y="2689734"/>
              <a:ext cx="9144000" cy="18429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153" name="Google Shape;2153;g1f5d965ad35_0_2164"/>
            <p:cNvGrpSpPr/>
            <p:nvPr/>
          </p:nvGrpSpPr>
          <p:grpSpPr>
            <a:xfrm>
              <a:off x="1229347" y="2182920"/>
              <a:ext cx="6685341" cy="1002300"/>
              <a:chOff x="976268" y="2064936"/>
              <a:chExt cx="6685341" cy="1002300"/>
            </a:xfrm>
          </p:grpSpPr>
          <p:sp>
            <p:nvSpPr>
              <p:cNvPr id="2154" name="Google Shape;2154;g1f5d965ad35_0_2164"/>
              <p:cNvSpPr/>
              <p:nvPr/>
            </p:nvSpPr>
            <p:spPr>
              <a:xfrm>
                <a:off x="976268" y="2064936"/>
                <a:ext cx="1002300" cy="1002300"/>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55" name="Google Shape;2155;g1f5d965ad35_0_2164"/>
              <p:cNvSpPr/>
              <p:nvPr/>
            </p:nvSpPr>
            <p:spPr>
              <a:xfrm>
                <a:off x="3817789" y="2064936"/>
                <a:ext cx="1002300" cy="1002300"/>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56" name="Google Shape;2156;g1f5d965ad35_0_2164"/>
              <p:cNvSpPr/>
              <p:nvPr/>
            </p:nvSpPr>
            <p:spPr>
              <a:xfrm>
                <a:off x="6659309" y="2064936"/>
                <a:ext cx="1002300" cy="1002300"/>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2157" name="Google Shape;2157;g1f5d965ad35_0_2164"/>
          <p:cNvSpPr txBox="1">
            <a:spLocks noGrp="1"/>
          </p:cNvSpPr>
          <p:nvPr>
            <p:ph type="body" idx="1"/>
          </p:nvPr>
        </p:nvSpPr>
        <p:spPr>
          <a:xfrm>
            <a:off x="2419641" y="1132884"/>
            <a:ext cx="4304700"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158" name="Google Shape;2158;g1f5d965ad35_0_2164"/>
          <p:cNvSpPr txBox="1">
            <a:spLocks noGrp="1"/>
          </p:cNvSpPr>
          <p:nvPr>
            <p:ph type="body" idx="2"/>
          </p:nvPr>
        </p:nvSpPr>
        <p:spPr>
          <a:xfrm>
            <a:off x="548944" y="3678716"/>
            <a:ext cx="2363100" cy="7296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159" name="Google Shape;2159;g1f5d965ad35_0_2164"/>
          <p:cNvSpPr txBox="1">
            <a:spLocks noGrp="1"/>
          </p:cNvSpPr>
          <p:nvPr>
            <p:ph type="body" idx="3"/>
          </p:nvPr>
        </p:nvSpPr>
        <p:spPr>
          <a:xfrm>
            <a:off x="3390464" y="3678716"/>
            <a:ext cx="2363100" cy="7296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160" name="Google Shape;2160;g1f5d965ad35_0_2164"/>
          <p:cNvSpPr txBox="1">
            <a:spLocks noGrp="1"/>
          </p:cNvSpPr>
          <p:nvPr>
            <p:ph type="body" idx="4"/>
          </p:nvPr>
        </p:nvSpPr>
        <p:spPr>
          <a:xfrm>
            <a:off x="6231984" y="3678716"/>
            <a:ext cx="2363100" cy="7296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161" name="Google Shape;2161;g1f5d965ad35_0_2164"/>
          <p:cNvSpPr>
            <a:spLocks noGrp="1"/>
          </p:cNvSpPr>
          <p:nvPr>
            <p:ph type="pic" idx="5"/>
          </p:nvPr>
        </p:nvSpPr>
        <p:spPr>
          <a:xfrm>
            <a:off x="1460973" y="2631002"/>
            <a:ext cx="539100" cy="538800"/>
          </a:xfrm>
          <a:prstGeom prst="rect">
            <a:avLst/>
          </a:prstGeom>
          <a:noFill/>
          <a:ln>
            <a:noFill/>
          </a:ln>
        </p:spPr>
      </p:sp>
      <p:sp>
        <p:nvSpPr>
          <p:cNvPr id="2162" name="Google Shape;2162;g1f5d965ad35_0_2164"/>
          <p:cNvSpPr>
            <a:spLocks noGrp="1"/>
          </p:cNvSpPr>
          <p:nvPr>
            <p:ph type="pic" idx="6"/>
          </p:nvPr>
        </p:nvSpPr>
        <p:spPr>
          <a:xfrm>
            <a:off x="4302493" y="2631002"/>
            <a:ext cx="539100" cy="538800"/>
          </a:xfrm>
          <a:prstGeom prst="rect">
            <a:avLst/>
          </a:prstGeom>
          <a:noFill/>
          <a:ln>
            <a:noFill/>
          </a:ln>
        </p:spPr>
      </p:sp>
      <p:sp>
        <p:nvSpPr>
          <p:cNvPr id="2163" name="Google Shape;2163;g1f5d965ad35_0_2164"/>
          <p:cNvSpPr>
            <a:spLocks noGrp="1"/>
          </p:cNvSpPr>
          <p:nvPr>
            <p:ph type="pic" idx="7"/>
          </p:nvPr>
        </p:nvSpPr>
        <p:spPr>
          <a:xfrm>
            <a:off x="7144013" y="2631002"/>
            <a:ext cx="539100" cy="538800"/>
          </a:xfrm>
          <a:prstGeom prst="rect">
            <a:avLst/>
          </a:prstGeom>
          <a:noFill/>
          <a:ln>
            <a:noFill/>
          </a:ln>
        </p:spPr>
      </p:sp>
      <p:sp>
        <p:nvSpPr>
          <p:cNvPr id="2164" name="Google Shape;2164;g1f5d965ad35_0_2164"/>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65" name="Google Shape;2165;g1f5d965ad35_0_2164"/>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matchingName="Caption">
  <p:cSld name="1_Caption 26">
    <p:spTree>
      <p:nvGrpSpPr>
        <p:cNvPr id="1" name="Shape 2166"/>
        <p:cNvGrpSpPr/>
        <p:nvPr/>
      </p:nvGrpSpPr>
      <p:grpSpPr>
        <a:xfrm>
          <a:off x="0" y="0"/>
          <a:ext cx="0" cy="0"/>
          <a:chOff x="0" y="0"/>
          <a:chExt cx="0" cy="0"/>
        </a:xfrm>
      </p:grpSpPr>
      <p:pic>
        <p:nvPicPr>
          <p:cNvPr id="2167" name="Google Shape;2167;g1f5d965ad35_0_2181" descr="Shape&#10;&#10;Description automatically generated with low confidence"/>
          <p:cNvPicPr preferRelativeResize="0"/>
          <p:nvPr/>
        </p:nvPicPr>
        <p:blipFill rotWithShape="1">
          <a:blip r:embed="rId2">
            <a:alphaModFix/>
          </a:blip>
          <a:srcRect/>
          <a:stretch/>
        </p:blipFill>
        <p:spPr>
          <a:xfrm>
            <a:off x="0" y="0"/>
            <a:ext cx="9143999" cy="5143499"/>
          </a:xfrm>
          <a:prstGeom prst="rect">
            <a:avLst/>
          </a:prstGeom>
          <a:noFill/>
          <a:ln>
            <a:noFill/>
          </a:ln>
        </p:spPr>
      </p:pic>
      <p:grpSp>
        <p:nvGrpSpPr>
          <p:cNvPr id="2168" name="Google Shape;2168;g1f5d965ad35_0_2181"/>
          <p:cNvGrpSpPr/>
          <p:nvPr/>
        </p:nvGrpSpPr>
        <p:grpSpPr>
          <a:xfrm>
            <a:off x="0" y="2399230"/>
            <a:ext cx="9144000" cy="2349714"/>
            <a:chOff x="0" y="2182920"/>
            <a:chExt cx="9144000" cy="2349714"/>
          </a:xfrm>
        </p:grpSpPr>
        <p:sp>
          <p:nvSpPr>
            <p:cNvPr id="2169" name="Google Shape;2169;g1f5d965ad35_0_2181"/>
            <p:cNvSpPr/>
            <p:nvPr/>
          </p:nvSpPr>
          <p:spPr>
            <a:xfrm>
              <a:off x="0" y="2689734"/>
              <a:ext cx="9144000" cy="18429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170" name="Google Shape;2170;g1f5d965ad35_0_2181"/>
            <p:cNvGrpSpPr/>
            <p:nvPr/>
          </p:nvGrpSpPr>
          <p:grpSpPr>
            <a:xfrm>
              <a:off x="1229347" y="2182920"/>
              <a:ext cx="6685341" cy="1002300"/>
              <a:chOff x="976268" y="2064936"/>
              <a:chExt cx="6685341" cy="1002300"/>
            </a:xfrm>
          </p:grpSpPr>
          <p:sp>
            <p:nvSpPr>
              <p:cNvPr id="2171" name="Google Shape;2171;g1f5d965ad35_0_2181"/>
              <p:cNvSpPr/>
              <p:nvPr/>
            </p:nvSpPr>
            <p:spPr>
              <a:xfrm>
                <a:off x="976268" y="2064936"/>
                <a:ext cx="1002300" cy="1002300"/>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72" name="Google Shape;2172;g1f5d965ad35_0_2181"/>
              <p:cNvSpPr/>
              <p:nvPr/>
            </p:nvSpPr>
            <p:spPr>
              <a:xfrm>
                <a:off x="3817789" y="2064936"/>
                <a:ext cx="1002300" cy="1002300"/>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73" name="Google Shape;2173;g1f5d965ad35_0_2181"/>
              <p:cNvSpPr/>
              <p:nvPr/>
            </p:nvSpPr>
            <p:spPr>
              <a:xfrm>
                <a:off x="6659309" y="2064936"/>
                <a:ext cx="1002300" cy="1002300"/>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2174" name="Google Shape;2174;g1f5d965ad35_0_2181"/>
          <p:cNvSpPr txBox="1">
            <a:spLocks noGrp="1"/>
          </p:cNvSpPr>
          <p:nvPr>
            <p:ph type="body" idx="1"/>
          </p:nvPr>
        </p:nvSpPr>
        <p:spPr>
          <a:xfrm>
            <a:off x="2419641" y="1132884"/>
            <a:ext cx="4304700"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175" name="Google Shape;2175;g1f5d965ad35_0_2181"/>
          <p:cNvSpPr txBox="1">
            <a:spLocks noGrp="1"/>
          </p:cNvSpPr>
          <p:nvPr>
            <p:ph type="body" idx="2"/>
          </p:nvPr>
        </p:nvSpPr>
        <p:spPr>
          <a:xfrm>
            <a:off x="548944" y="3678716"/>
            <a:ext cx="2363100" cy="7296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176" name="Google Shape;2176;g1f5d965ad35_0_2181"/>
          <p:cNvSpPr txBox="1">
            <a:spLocks noGrp="1"/>
          </p:cNvSpPr>
          <p:nvPr>
            <p:ph type="body" idx="3"/>
          </p:nvPr>
        </p:nvSpPr>
        <p:spPr>
          <a:xfrm>
            <a:off x="3390464" y="3678716"/>
            <a:ext cx="2363100" cy="7296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177" name="Google Shape;2177;g1f5d965ad35_0_2181"/>
          <p:cNvSpPr txBox="1">
            <a:spLocks noGrp="1"/>
          </p:cNvSpPr>
          <p:nvPr>
            <p:ph type="body" idx="4"/>
          </p:nvPr>
        </p:nvSpPr>
        <p:spPr>
          <a:xfrm>
            <a:off x="6231984" y="3678716"/>
            <a:ext cx="2363100" cy="7296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178" name="Google Shape;2178;g1f5d965ad35_0_2181"/>
          <p:cNvSpPr>
            <a:spLocks noGrp="1"/>
          </p:cNvSpPr>
          <p:nvPr>
            <p:ph type="pic" idx="5"/>
          </p:nvPr>
        </p:nvSpPr>
        <p:spPr>
          <a:xfrm>
            <a:off x="1460973" y="2631002"/>
            <a:ext cx="539100" cy="538800"/>
          </a:xfrm>
          <a:prstGeom prst="rect">
            <a:avLst/>
          </a:prstGeom>
          <a:noFill/>
          <a:ln>
            <a:noFill/>
          </a:ln>
        </p:spPr>
      </p:sp>
      <p:sp>
        <p:nvSpPr>
          <p:cNvPr id="2179" name="Google Shape;2179;g1f5d965ad35_0_2181"/>
          <p:cNvSpPr>
            <a:spLocks noGrp="1"/>
          </p:cNvSpPr>
          <p:nvPr>
            <p:ph type="pic" idx="6"/>
          </p:nvPr>
        </p:nvSpPr>
        <p:spPr>
          <a:xfrm>
            <a:off x="4302493" y="2631002"/>
            <a:ext cx="539100" cy="538800"/>
          </a:xfrm>
          <a:prstGeom prst="rect">
            <a:avLst/>
          </a:prstGeom>
          <a:noFill/>
          <a:ln>
            <a:noFill/>
          </a:ln>
        </p:spPr>
      </p:sp>
      <p:sp>
        <p:nvSpPr>
          <p:cNvPr id="2180" name="Google Shape;2180;g1f5d965ad35_0_2181"/>
          <p:cNvSpPr>
            <a:spLocks noGrp="1"/>
          </p:cNvSpPr>
          <p:nvPr>
            <p:ph type="pic" idx="7"/>
          </p:nvPr>
        </p:nvSpPr>
        <p:spPr>
          <a:xfrm>
            <a:off x="7144013" y="2631002"/>
            <a:ext cx="539100" cy="538800"/>
          </a:xfrm>
          <a:prstGeom prst="rect">
            <a:avLst/>
          </a:prstGeom>
          <a:noFill/>
          <a:ln>
            <a:noFill/>
          </a:ln>
        </p:spPr>
      </p:sp>
      <p:sp>
        <p:nvSpPr>
          <p:cNvPr id="2181" name="Google Shape;2181;g1f5d965ad35_0_2181"/>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82" name="Google Shape;2182;g1f5d965ad35_0_2181"/>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matchingName="Caption">
  <p:cSld name="1_Caption 27">
    <p:spTree>
      <p:nvGrpSpPr>
        <p:cNvPr id="1" name="Shape 2183"/>
        <p:cNvGrpSpPr/>
        <p:nvPr/>
      </p:nvGrpSpPr>
      <p:grpSpPr>
        <a:xfrm>
          <a:off x="0" y="0"/>
          <a:ext cx="0" cy="0"/>
          <a:chOff x="0" y="0"/>
          <a:chExt cx="0" cy="0"/>
        </a:xfrm>
      </p:grpSpPr>
      <p:pic>
        <p:nvPicPr>
          <p:cNvPr id="2184" name="Google Shape;2184;g1f5d965ad35_0_2198" descr="Shape&#10;&#10;Description automatically generated with low confidence"/>
          <p:cNvPicPr preferRelativeResize="0"/>
          <p:nvPr/>
        </p:nvPicPr>
        <p:blipFill rotWithShape="1">
          <a:blip r:embed="rId2">
            <a:alphaModFix/>
          </a:blip>
          <a:srcRect/>
          <a:stretch/>
        </p:blipFill>
        <p:spPr>
          <a:xfrm>
            <a:off x="0" y="0"/>
            <a:ext cx="9143999" cy="5143499"/>
          </a:xfrm>
          <a:prstGeom prst="rect">
            <a:avLst/>
          </a:prstGeom>
          <a:noFill/>
          <a:ln>
            <a:noFill/>
          </a:ln>
        </p:spPr>
      </p:pic>
      <p:grpSp>
        <p:nvGrpSpPr>
          <p:cNvPr id="2185" name="Google Shape;2185;g1f5d965ad35_0_2198"/>
          <p:cNvGrpSpPr/>
          <p:nvPr/>
        </p:nvGrpSpPr>
        <p:grpSpPr>
          <a:xfrm>
            <a:off x="0" y="2399230"/>
            <a:ext cx="9144000" cy="2349714"/>
            <a:chOff x="0" y="2182920"/>
            <a:chExt cx="9144000" cy="2349714"/>
          </a:xfrm>
        </p:grpSpPr>
        <p:sp>
          <p:nvSpPr>
            <p:cNvPr id="2186" name="Google Shape;2186;g1f5d965ad35_0_2198"/>
            <p:cNvSpPr/>
            <p:nvPr/>
          </p:nvSpPr>
          <p:spPr>
            <a:xfrm>
              <a:off x="0" y="2689734"/>
              <a:ext cx="9144000" cy="18429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187" name="Google Shape;2187;g1f5d965ad35_0_2198"/>
            <p:cNvGrpSpPr/>
            <p:nvPr/>
          </p:nvGrpSpPr>
          <p:grpSpPr>
            <a:xfrm>
              <a:off x="1229347" y="2182920"/>
              <a:ext cx="6685341" cy="1002300"/>
              <a:chOff x="976268" y="2064936"/>
              <a:chExt cx="6685341" cy="1002300"/>
            </a:xfrm>
          </p:grpSpPr>
          <p:sp>
            <p:nvSpPr>
              <p:cNvPr id="2188" name="Google Shape;2188;g1f5d965ad35_0_2198"/>
              <p:cNvSpPr/>
              <p:nvPr/>
            </p:nvSpPr>
            <p:spPr>
              <a:xfrm>
                <a:off x="976268" y="2064936"/>
                <a:ext cx="1002300" cy="1002300"/>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89" name="Google Shape;2189;g1f5d965ad35_0_2198"/>
              <p:cNvSpPr/>
              <p:nvPr/>
            </p:nvSpPr>
            <p:spPr>
              <a:xfrm>
                <a:off x="3817789" y="2064936"/>
                <a:ext cx="1002300" cy="1002300"/>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90" name="Google Shape;2190;g1f5d965ad35_0_2198"/>
              <p:cNvSpPr/>
              <p:nvPr/>
            </p:nvSpPr>
            <p:spPr>
              <a:xfrm>
                <a:off x="6659309" y="2064936"/>
                <a:ext cx="1002300" cy="1002300"/>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2191" name="Google Shape;2191;g1f5d965ad35_0_2198"/>
          <p:cNvSpPr txBox="1">
            <a:spLocks noGrp="1"/>
          </p:cNvSpPr>
          <p:nvPr>
            <p:ph type="body" idx="1"/>
          </p:nvPr>
        </p:nvSpPr>
        <p:spPr>
          <a:xfrm>
            <a:off x="2419641" y="1132884"/>
            <a:ext cx="4304700"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192" name="Google Shape;2192;g1f5d965ad35_0_2198"/>
          <p:cNvSpPr txBox="1">
            <a:spLocks noGrp="1"/>
          </p:cNvSpPr>
          <p:nvPr>
            <p:ph type="body" idx="2"/>
          </p:nvPr>
        </p:nvSpPr>
        <p:spPr>
          <a:xfrm>
            <a:off x="548944" y="3678716"/>
            <a:ext cx="2363100" cy="7296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193" name="Google Shape;2193;g1f5d965ad35_0_2198"/>
          <p:cNvSpPr txBox="1">
            <a:spLocks noGrp="1"/>
          </p:cNvSpPr>
          <p:nvPr>
            <p:ph type="body" idx="3"/>
          </p:nvPr>
        </p:nvSpPr>
        <p:spPr>
          <a:xfrm>
            <a:off x="3390464" y="3678716"/>
            <a:ext cx="2363100" cy="7296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194" name="Google Shape;2194;g1f5d965ad35_0_2198"/>
          <p:cNvSpPr txBox="1">
            <a:spLocks noGrp="1"/>
          </p:cNvSpPr>
          <p:nvPr>
            <p:ph type="body" idx="4"/>
          </p:nvPr>
        </p:nvSpPr>
        <p:spPr>
          <a:xfrm>
            <a:off x="6231984" y="3678716"/>
            <a:ext cx="2363100" cy="7296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195" name="Google Shape;2195;g1f5d965ad35_0_2198"/>
          <p:cNvSpPr>
            <a:spLocks noGrp="1"/>
          </p:cNvSpPr>
          <p:nvPr>
            <p:ph type="pic" idx="5"/>
          </p:nvPr>
        </p:nvSpPr>
        <p:spPr>
          <a:xfrm>
            <a:off x="1460973" y="2631002"/>
            <a:ext cx="539100" cy="538800"/>
          </a:xfrm>
          <a:prstGeom prst="rect">
            <a:avLst/>
          </a:prstGeom>
          <a:noFill/>
          <a:ln>
            <a:noFill/>
          </a:ln>
        </p:spPr>
      </p:sp>
      <p:sp>
        <p:nvSpPr>
          <p:cNvPr id="2196" name="Google Shape;2196;g1f5d965ad35_0_2198"/>
          <p:cNvSpPr>
            <a:spLocks noGrp="1"/>
          </p:cNvSpPr>
          <p:nvPr>
            <p:ph type="pic" idx="6"/>
          </p:nvPr>
        </p:nvSpPr>
        <p:spPr>
          <a:xfrm>
            <a:off x="4302493" y="2631002"/>
            <a:ext cx="539100" cy="538800"/>
          </a:xfrm>
          <a:prstGeom prst="rect">
            <a:avLst/>
          </a:prstGeom>
          <a:noFill/>
          <a:ln>
            <a:noFill/>
          </a:ln>
        </p:spPr>
      </p:sp>
      <p:sp>
        <p:nvSpPr>
          <p:cNvPr id="2197" name="Google Shape;2197;g1f5d965ad35_0_2198"/>
          <p:cNvSpPr>
            <a:spLocks noGrp="1"/>
          </p:cNvSpPr>
          <p:nvPr>
            <p:ph type="pic" idx="7"/>
          </p:nvPr>
        </p:nvSpPr>
        <p:spPr>
          <a:xfrm>
            <a:off x="7144013" y="2631002"/>
            <a:ext cx="539100" cy="538800"/>
          </a:xfrm>
          <a:prstGeom prst="rect">
            <a:avLst/>
          </a:prstGeom>
          <a:noFill/>
          <a:ln>
            <a:noFill/>
          </a:ln>
        </p:spPr>
      </p:sp>
      <p:sp>
        <p:nvSpPr>
          <p:cNvPr id="2198" name="Google Shape;2198;g1f5d965ad35_0_2198"/>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99" name="Google Shape;2199;g1f5d965ad35_0_2198"/>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matchingName="Caption">
  <p:cSld name="1_Caption 28">
    <p:spTree>
      <p:nvGrpSpPr>
        <p:cNvPr id="1" name="Shape 2200"/>
        <p:cNvGrpSpPr/>
        <p:nvPr/>
      </p:nvGrpSpPr>
      <p:grpSpPr>
        <a:xfrm>
          <a:off x="0" y="0"/>
          <a:ext cx="0" cy="0"/>
          <a:chOff x="0" y="0"/>
          <a:chExt cx="0" cy="0"/>
        </a:xfrm>
      </p:grpSpPr>
      <p:pic>
        <p:nvPicPr>
          <p:cNvPr id="2201" name="Google Shape;2201;g1f5d965ad35_0_2215"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202" name="Google Shape;2202;g1f5d965ad35_0_2215"/>
          <p:cNvSpPr/>
          <p:nvPr/>
        </p:nvSpPr>
        <p:spPr>
          <a:xfrm>
            <a:off x="0" y="2091264"/>
            <a:ext cx="9144000" cy="21978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2203" name="Google Shape;2203;g1f5d965ad35_0_2215"/>
          <p:cNvCxnSpPr/>
          <p:nvPr/>
        </p:nvCxnSpPr>
        <p:spPr>
          <a:xfrm>
            <a:off x="0" y="2098885"/>
            <a:ext cx="9144000" cy="0"/>
          </a:xfrm>
          <a:prstGeom prst="straightConnector1">
            <a:avLst/>
          </a:prstGeom>
          <a:noFill/>
          <a:ln w="28575" cap="flat" cmpd="sng">
            <a:solidFill>
              <a:srgbClr val="8AC8EE"/>
            </a:solidFill>
            <a:prstDash val="solid"/>
            <a:round/>
            <a:headEnd type="none" w="sm" len="sm"/>
            <a:tailEnd type="none" w="sm" len="sm"/>
          </a:ln>
        </p:spPr>
      </p:cxnSp>
      <p:sp>
        <p:nvSpPr>
          <p:cNvPr id="2204" name="Google Shape;2204;g1f5d965ad35_0_2215"/>
          <p:cNvSpPr/>
          <p:nvPr/>
        </p:nvSpPr>
        <p:spPr>
          <a:xfrm>
            <a:off x="1165467" y="1672293"/>
            <a:ext cx="799800" cy="799800"/>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205" name="Google Shape;2205;g1f5d965ad35_0_2215"/>
          <p:cNvSpPr txBox="1">
            <a:spLocks noGrp="1"/>
          </p:cNvSpPr>
          <p:nvPr>
            <p:ph type="body" idx="1"/>
          </p:nvPr>
        </p:nvSpPr>
        <p:spPr>
          <a:xfrm>
            <a:off x="374566" y="2723926"/>
            <a:ext cx="2381700" cy="3207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06" name="Google Shape;2206;g1f5d965ad35_0_2215"/>
          <p:cNvSpPr/>
          <p:nvPr/>
        </p:nvSpPr>
        <p:spPr>
          <a:xfrm>
            <a:off x="4172079" y="1672293"/>
            <a:ext cx="799800" cy="799800"/>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207" name="Google Shape;2207;g1f5d965ad35_0_2215"/>
          <p:cNvSpPr txBox="1">
            <a:spLocks noGrp="1"/>
          </p:cNvSpPr>
          <p:nvPr>
            <p:ph type="body" idx="2"/>
          </p:nvPr>
        </p:nvSpPr>
        <p:spPr>
          <a:xfrm>
            <a:off x="3381178" y="2723926"/>
            <a:ext cx="2381700" cy="3207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08" name="Google Shape;2208;g1f5d965ad35_0_2215"/>
          <p:cNvSpPr/>
          <p:nvPr/>
        </p:nvSpPr>
        <p:spPr>
          <a:xfrm>
            <a:off x="7178690" y="1672293"/>
            <a:ext cx="799800" cy="799800"/>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209" name="Google Shape;2209;g1f5d965ad35_0_2215"/>
          <p:cNvSpPr txBox="1">
            <a:spLocks noGrp="1"/>
          </p:cNvSpPr>
          <p:nvPr>
            <p:ph type="body" idx="3"/>
          </p:nvPr>
        </p:nvSpPr>
        <p:spPr>
          <a:xfrm>
            <a:off x="6387789" y="2723926"/>
            <a:ext cx="2381700" cy="3207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10" name="Google Shape;2210;g1f5d965ad35_0_2215"/>
          <p:cNvSpPr>
            <a:spLocks noGrp="1"/>
          </p:cNvSpPr>
          <p:nvPr>
            <p:ph type="pic" idx="4"/>
          </p:nvPr>
        </p:nvSpPr>
        <p:spPr>
          <a:xfrm>
            <a:off x="1324089" y="1830915"/>
            <a:ext cx="482700" cy="482700"/>
          </a:xfrm>
          <a:prstGeom prst="rect">
            <a:avLst/>
          </a:prstGeom>
          <a:noFill/>
          <a:ln>
            <a:noFill/>
          </a:ln>
        </p:spPr>
      </p:sp>
      <p:sp>
        <p:nvSpPr>
          <p:cNvPr id="2211" name="Google Shape;2211;g1f5d965ad35_0_2215"/>
          <p:cNvSpPr>
            <a:spLocks noGrp="1"/>
          </p:cNvSpPr>
          <p:nvPr>
            <p:ph type="pic" idx="5"/>
          </p:nvPr>
        </p:nvSpPr>
        <p:spPr>
          <a:xfrm>
            <a:off x="4330701" y="1830915"/>
            <a:ext cx="482700" cy="482700"/>
          </a:xfrm>
          <a:prstGeom prst="rect">
            <a:avLst/>
          </a:prstGeom>
          <a:noFill/>
          <a:ln>
            <a:noFill/>
          </a:ln>
        </p:spPr>
      </p:sp>
      <p:sp>
        <p:nvSpPr>
          <p:cNvPr id="2212" name="Google Shape;2212;g1f5d965ad35_0_2215"/>
          <p:cNvSpPr>
            <a:spLocks noGrp="1"/>
          </p:cNvSpPr>
          <p:nvPr>
            <p:ph type="pic" idx="6"/>
          </p:nvPr>
        </p:nvSpPr>
        <p:spPr>
          <a:xfrm>
            <a:off x="7337312" y="1830915"/>
            <a:ext cx="482700" cy="482700"/>
          </a:xfrm>
          <a:prstGeom prst="rect">
            <a:avLst/>
          </a:prstGeom>
          <a:noFill/>
          <a:ln>
            <a:noFill/>
          </a:ln>
        </p:spPr>
      </p:sp>
      <p:sp>
        <p:nvSpPr>
          <p:cNvPr id="2213" name="Google Shape;2213;g1f5d965ad35_0_2215"/>
          <p:cNvSpPr txBox="1">
            <a:spLocks noGrp="1"/>
          </p:cNvSpPr>
          <p:nvPr>
            <p:ph type="body" idx="7"/>
          </p:nvPr>
        </p:nvSpPr>
        <p:spPr>
          <a:xfrm>
            <a:off x="374566" y="3119852"/>
            <a:ext cx="2381700" cy="8205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14" name="Google Shape;2214;g1f5d965ad35_0_2215"/>
          <p:cNvSpPr txBox="1">
            <a:spLocks noGrp="1"/>
          </p:cNvSpPr>
          <p:nvPr>
            <p:ph type="body" idx="8"/>
          </p:nvPr>
        </p:nvSpPr>
        <p:spPr>
          <a:xfrm>
            <a:off x="3381178" y="3119852"/>
            <a:ext cx="2381700" cy="8205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15" name="Google Shape;2215;g1f5d965ad35_0_2215"/>
          <p:cNvSpPr txBox="1">
            <a:spLocks noGrp="1"/>
          </p:cNvSpPr>
          <p:nvPr>
            <p:ph type="body" idx="9"/>
          </p:nvPr>
        </p:nvSpPr>
        <p:spPr>
          <a:xfrm>
            <a:off x="6387789" y="3119852"/>
            <a:ext cx="2381700" cy="8205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16" name="Google Shape;2216;g1f5d965ad35_0_2215"/>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17" name="Google Shape;2217;g1f5d965ad35_0_2215"/>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1_Caption 4">
    <p:spTree>
      <p:nvGrpSpPr>
        <p:cNvPr id="1" name="Shape 112"/>
        <p:cNvGrpSpPr/>
        <p:nvPr/>
      </p:nvGrpSpPr>
      <p:grpSpPr>
        <a:xfrm>
          <a:off x="0" y="0"/>
          <a:ext cx="0" cy="0"/>
          <a:chOff x="0" y="0"/>
          <a:chExt cx="0" cy="0"/>
        </a:xfrm>
      </p:grpSpPr>
      <p:pic>
        <p:nvPicPr>
          <p:cNvPr id="113" name="Google Shape;113;p228"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14" name="Google Shape;114;p22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 name="Google Shape;115;p22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6" name="Google Shape;116;p228"/>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17" name="Google Shape;117;p228"/>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18" name="Google Shape;118;p228" descr="Application&#10;&#10;Description automatically generated with low confidence"/>
          <p:cNvPicPr preferRelativeResize="0"/>
          <p:nvPr/>
        </p:nvPicPr>
        <p:blipFill rotWithShape="1">
          <a:blip r:embed="rId3">
            <a:alphaModFix/>
          </a:blip>
          <a:srcRect/>
          <a:stretch/>
        </p:blipFill>
        <p:spPr>
          <a:xfrm>
            <a:off x="2325914" y="1371153"/>
            <a:ext cx="4492172" cy="3617988"/>
          </a:xfrm>
          <a:prstGeom prst="rect">
            <a:avLst/>
          </a:prstGeom>
          <a:noFill/>
          <a:ln>
            <a:noFill/>
          </a:ln>
        </p:spPr>
      </p:pic>
      <p:sp>
        <p:nvSpPr>
          <p:cNvPr id="119" name="Google Shape;119;p228"/>
          <p:cNvSpPr txBox="1">
            <a:spLocks noGrp="1"/>
          </p:cNvSpPr>
          <p:nvPr>
            <p:ph type="body" idx="2"/>
          </p:nvPr>
        </p:nvSpPr>
        <p:spPr>
          <a:xfrm>
            <a:off x="2552068"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matchingName="Caption">
  <p:cSld name="1_Caption 29">
    <p:spTree>
      <p:nvGrpSpPr>
        <p:cNvPr id="1" name="Shape 2218"/>
        <p:cNvGrpSpPr/>
        <p:nvPr/>
      </p:nvGrpSpPr>
      <p:grpSpPr>
        <a:xfrm>
          <a:off x="0" y="0"/>
          <a:ext cx="0" cy="0"/>
          <a:chOff x="0" y="0"/>
          <a:chExt cx="0" cy="0"/>
        </a:xfrm>
      </p:grpSpPr>
      <p:pic>
        <p:nvPicPr>
          <p:cNvPr id="2219" name="Google Shape;2219;g1f5d965ad35_0_2233"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220" name="Google Shape;2220;g1f5d965ad35_0_2233"/>
          <p:cNvSpPr/>
          <p:nvPr/>
        </p:nvSpPr>
        <p:spPr>
          <a:xfrm>
            <a:off x="0" y="2091264"/>
            <a:ext cx="9144000" cy="21978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2221" name="Google Shape;2221;g1f5d965ad35_0_2233"/>
          <p:cNvCxnSpPr/>
          <p:nvPr/>
        </p:nvCxnSpPr>
        <p:spPr>
          <a:xfrm>
            <a:off x="0" y="2098885"/>
            <a:ext cx="9144000" cy="0"/>
          </a:xfrm>
          <a:prstGeom prst="straightConnector1">
            <a:avLst/>
          </a:prstGeom>
          <a:noFill/>
          <a:ln w="28575" cap="flat" cmpd="sng">
            <a:solidFill>
              <a:schemeClr val="lt2"/>
            </a:solidFill>
            <a:prstDash val="solid"/>
            <a:round/>
            <a:headEnd type="none" w="sm" len="sm"/>
            <a:tailEnd type="none" w="sm" len="sm"/>
          </a:ln>
        </p:spPr>
      </p:cxnSp>
      <p:sp>
        <p:nvSpPr>
          <p:cNvPr id="2222" name="Google Shape;2222;g1f5d965ad35_0_2233"/>
          <p:cNvSpPr/>
          <p:nvPr/>
        </p:nvSpPr>
        <p:spPr>
          <a:xfrm>
            <a:off x="1165467" y="1672293"/>
            <a:ext cx="799800" cy="799800"/>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223" name="Google Shape;2223;g1f5d965ad35_0_2233"/>
          <p:cNvSpPr txBox="1">
            <a:spLocks noGrp="1"/>
          </p:cNvSpPr>
          <p:nvPr>
            <p:ph type="body" idx="1"/>
          </p:nvPr>
        </p:nvSpPr>
        <p:spPr>
          <a:xfrm>
            <a:off x="374566" y="2723926"/>
            <a:ext cx="2381700" cy="3207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24" name="Google Shape;2224;g1f5d965ad35_0_2233"/>
          <p:cNvSpPr/>
          <p:nvPr/>
        </p:nvSpPr>
        <p:spPr>
          <a:xfrm>
            <a:off x="4172079" y="1672293"/>
            <a:ext cx="799800" cy="799800"/>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225" name="Google Shape;2225;g1f5d965ad35_0_2233"/>
          <p:cNvSpPr txBox="1">
            <a:spLocks noGrp="1"/>
          </p:cNvSpPr>
          <p:nvPr>
            <p:ph type="body" idx="2"/>
          </p:nvPr>
        </p:nvSpPr>
        <p:spPr>
          <a:xfrm>
            <a:off x="3381178" y="2723926"/>
            <a:ext cx="2381700" cy="3207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26" name="Google Shape;2226;g1f5d965ad35_0_2233"/>
          <p:cNvSpPr/>
          <p:nvPr/>
        </p:nvSpPr>
        <p:spPr>
          <a:xfrm>
            <a:off x="7178690" y="1672293"/>
            <a:ext cx="799800" cy="799800"/>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227" name="Google Shape;2227;g1f5d965ad35_0_2233"/>
          <p:cNvSpPr txBox="1">
            <a:spLocks noGrp="1"/>
          </p:cNvSpPr>
          <p:nvPr>
            <p:ph type="body" idx="3"/>
          </p:nvPr>
        </p:nvSpPr>
        <p:spPr>
          <a:xfrm>
            <a:off x="6387789" y="2723926"/>
            <a:ext cx="2381700" cy="3207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28" name="Google Shape;2228;g1f5d965ad35_0_2233"/>
          <p:cNvSpPr>
            <a:spLocks noGrp="1"/>
          </p:cNvSpPr>
          <p:nvPr>
            <p:ph type="pic" idx="4"/>
          </p:nvPr>
        </p:nvSpPr>
        <p:spPr>
          <a:xfrm>
            <a:off x="1324089" y="1830915"/>
            <a:ext cx="482700" cy="482700"/>
          </a:xfrm>
          <a:prstGeom prst="rect">
            <a:avLst/>
          </a:prstGeom>
          <a:noFill/>
          <a:ln>
            <a:noFill/>
          </a:ln>
        </p:spPr>
      </p:sp>
      <p:sp>
        <p:nvSpPr>
          <p:cNvPr id="2229" name="Google Shape;2229;g1f5d965ad35_0_2233"/>
          <p:cNvSpPr>
            <a:spLocks noGrp="1"/>
          </p:cNvSpPr>
          <p:nvPr>
            <p:ph type="pic" idx="5"/>
          </p:nvPr>
        </p:nvSpPr>
        <p:spPr>
          <a:xfrm>
            <a:off x="4330701" y="1830915"/>
            <a:ext cx="482700" cy="482700"/>
          </a:xfrm>
          <a:prstGeom prst="rect">
            <a:avLst/>
          </a:prstGeom>
          <a:noFill/>
          <a:ln>
            <a:noFill/>
          </a:ln>
        </p:spPr>
      </p:sp>
      <p:sp>
        <p:nvSpPr>
          <p:cNvPr id="2230" name="Google Shape;2230;g1f5d965ad35_0_2233"/>
          <p:cNvSpPr>
            <a:spLocks noGrp="1"/>
          </p:cNvSpPr>
          <p:nvPr>
            <p:ph type="pic" idx="6"/>
          </p:nvPr>
        </p:nvSpPr>
        <p:spPr>
          <a:xfrm>
            <a:off x="7337312" y="1830915"/>
            <a:ext cx="482700" cy="482700"/>
          </a:xfrm>
          <a:prstGeom prst="rect">
            <a:avLst/>
          </a:prstGeom>
          <a:noFill/>
          <a:ln>
            <a:noFill/>
          </a:ln>
        </p:spPr>
      </p:sp>
      <p:sp>
        <p:nvSpPr>
          <p:cNvPr id="2231" name="Google Shape;2231;g1f5d965ad35_0_2233"/>
          <p:cNvSpPr txBox="1">
            <a:spLocks noGrp="1"/>
          </p:cNvSpPr>
          <p:nvPr>
            <p:ph type="body" idx="7"/>
          </p:nvPr>
        </p:nvSpPr>
        <p:spPr>
          <a:xfrm>
            <a:off x="374566" y="3119852"/>
            <a:ext cx="2381700" cy="8205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32" name="Google Shape;2232;g1f5d965ad35_0_2233"/>
          <p:cNvSpPr txBox="1">
            <a:spLocks noGrp="1"/>
          </p:cNvSpPr>
          <p:nvPr>
            <p:ph type="body" idx="8"/>
          </p:nvPr>
        </p:nvSpPr>
        <p:spPr>
          <a:xfrm>
            <a:off x="3381178" y="3119852"/>
            <a:ext cx="2381700" cy="8205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33" name="Google Shape;2233;g1f5d965ad35_0_2233"/>
          <p:cNvSpPr txBox="1">
            <a:spLocks noGrp="1"/>
          </p:cNvSpPr>
          <p:nvPr>
            <p:ph type="body" idx="9"/>
          </p:nvPr>
        </p:nvSpPr>
        <p:spPr>
          <a:xfrm>
            <a:off x="6387789" y="3119852"/>
            <a:ext cx="2381700" cy="8205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34" name="Google Shape;2234;g1f5d965ad35_0_2233"/>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35" name="Google Shape;2235;g1f5d965ad35_0_2233"/>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matchingName="Caption">
  <p:cSld name="1_Caption 30">
    <p:spTree>
      <p:nvGrpSpPr>
        <p:cNvPr id="1" name="Shape 2236"/>
        <p:cNvGrpSpPr/>
        <p:nvPr/>
      </p:nvGrpSpPr>
      <p:grpSpPr>
        <a:xfrm>
          <a:off x="0" y="0"/>
          <a:ext cx="0" cy="0"/>
          <a:chOff x="0" y="0"/>
          <a:chExt cx="0" cy="0"/>
        </a:xfrm>
      </p:grpSpPr>
      <p:pic>
        <p:nvPicPr>
          <p:cNvPr id="2237" name="Google Shape;2237;g1f5d965ad35_0_2251"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238" name="Google Shape;2238;g1f5d965ad35_0_2251"/>
          <p:cNvSpPr/>
          <p:nvPr/>
        </p:nvSpPr>
        <p:spPr>
          <a:xfrm>
            <a:off x="1369704" y="2023249"/>
            <a:ext cx="6404700" cy="45600"/>
          </a:xfrm>
          <a:prstGeom prst="rightArrow">
            <a:avLst>
              <a:gd name="adj1" fmla="val 50000"/>
              <a:gd name="adj2" fmla="val 50000"/>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2239" name="Google Shape;2239;g1f5d965ad35_0_2251"/>
          <p:cNvGrpSpPr/>
          <p:nvPr/>
        </p:nvGrpSpPr>
        <p:grpSpPr>
          <a:xfrm>
            <a:off x="865742" y="1720353"/>
            <a:ext cx="7412606" cy="894892"/>
            <a:chOff x="865742" y="1720353"/>
            <a:chExt cx="7412606" cy="894892"/>
          </a:xfrm>
        </p:grpSpPr>
        <p:grpSp>
          <p:nvGrpSpPr>
            <p:cNvPr id="2240" name="Google Shape;2240;g1f5d965ad35_0_2251"/>
            <p:cNvGrpSpPr/>
            <p:nvPr/>
          </p:nvGrpSpPr>
          <p:grpSpPr>
            <a:xfrm>
              <a:off x="3119411" y="1720353"/>
              <a:ext cx="651600" cy="894892"/>
              <a:chOff x="2980317" y="2014294"/>
              <a:chExt cx="651600" cy="894892"/>
            </a:xfrm>
          </p:grpSpPr>
          <p:cxnSp>
            <p:nvCxnSpPr>
              <p:cNvPr id="2241" name="Google Shape;2241;g1f5d965ad35_0_2251"/>
              <p:cNvCxnSpPr>
                <a:endCxn id="2242" idx="4"/>
              </p:cNvCxnSpPr>
              <p:nvPr/>
            </p:nvCxnSpPr>
            <p:spPr>
              <a:xfrm rot="10800000">
                <a:off x="3306109" y="2595086"/>
                <a:ext cx="0" cy="314100"/>
              </a:xfrm>
              <a:prstGeom prst="straightConnector1">
                <a:avLst/>
              </a:prstGeom>
              <a:noFill/>
              <a:ln w="9525" cap="flat" cmpd="sng">
                <a:solidFill>
                  <a:srgbClr val="BFBFBF"/>
                </a:solidFill>
                <a:prstDash val="solid"/>
                <a:round/>
                <a:headEnd type="none" w="sm" len="sm"/>
                <a:tailEnd type="none" w="sm" len="sm"/>
              </a:ln>
            </p:spPr>
          </p:cxnSp>
          <p:sp>
            <p:nvSpPr>
              <p:cNvPr id="2243" name="Google Shape;2243;g1f5d965ad35_0_2251"/>
              <p:cNvSpPr/>
              <p:nvPr/>
            </p:nvSpPr>
            <p:spPr>
              <a:xfrm>
                <a:off x="2980317" y="2014294"/>
                <a:ext cx="651600" cy="65160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242" name="Google Shape;2242;g1f5d965ad35_0_2251"/>
              <p:cNvSpPr/>
              <p:nvPr/>
            </p:nvSpPr>
            <p:spPr>
              <a:xfrm>
                <a:off x="3051109" y="2085086"/>
                <a:ext cx="510000" cy="510000"/>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2</a:t>
                </a:r>
                <a:endParaRPr/>
              </a:p>
            </p:txBody>
          </p:sp>
        </p:grpSp>
        <p:grpSp>
          <p:nvGrpSpPr>
            <p:cNvPr id="2244" name="Google Shape;2244;g1f5d965ad35_0_2251"/>
            <p:cNvGrpSpPr/>
            <p:nvPr/>
          </p:nvGrpSpPr>
          <p:grpSpPr>
            <a:xfrm>
              <a:off x="5373080" y="1720353"/>
              <a:ext cx="651600" cy="894892"/>
              <a:chOff x="5071929" y="2014294"/>
              <a:chExt cx="651600" cy="894892"/>
            </a:xfrm>
          </p:grpSpPr>
          <p:cxnSp>
            <p:nvCxnSpPr>
              <p:cNvPr id="2245" name="Google Shape;2245;g1f5d965ad35_0_2251"/>
              <p:cNvCxnSpPr>
                <a:endCxn id="2246" idx="4"/>
              </p:cNvCxnSpPr>
              <p:nvPr/>
            </p:nvCxnSpPr>
            <p:spPr>
              <a:xfrm rot="10800000">
                <a:off x="5397721" y="2595086"/>
                <a:ext cx="0" cy="314100"/>
              </a:xfrm>
              <a:prstGeom prst="straightConnector1">
                <a:avLst/>
              </a:prstGeom>
              <a:noFill/>
              <a:ln w="9525" cap="flat" cmpd="sng">
                <a:solidFill>
                  <a:srgbClr val="BFBFBF"/>
                </a:solidFill>
                <a:prstDash val="solid"/>
                <a:round/>
                <a:headEnd type="none" w="sm" len="sm"/>
                <a:tailEnd type="none" w="sm" len="sm"/>
              </a:ln>
            </p:spPr>
          </p:cxnSp>
          <p:sp>
            <p:nvSpPr>
              <p:cNvPr id="2247" name="Google Shape;2247;g1f5d965ad35_0_2251"/>
              <p:cNvSpPr/>
              <p:nvPr/>
            </p:nvSpPr>
            <p:spPr>
              <a:xfrm>
                <a:off x="5071929" y="2014294"/>
                <a:ext cx="651600" cy="65160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246" name="Google Shape;2246;g1f5d965ad35_0_2251"/>
              <p:cNvSpPr/>
              <p:nvPr/>
            </p:nvSpPr>
            <p:spPr>
              <a:xfrm>
                <a:off x="5142721" y="2085086"/>
                <a:ext cx="510000" cy="510000"/>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3</a:t>
                </a:r>
                <a:endParaRPr/>
              </a:p>
            </p:txBody>
          </p:sp>
        </p:grpSp>
        <p:grpSp>
          <p:nvGrpSpPr>
            <p:cNvPr id="2248" name="Google Shape;2248;g1f5d965ad35_0_2251"/>
            <p:cNvGrpSpPr/>
            <p:nvPr/>
          </p:nvGrpSpPr>
          <p:grpSpPr>
            <a:xfrm>
              <a:off x="7626748" y="1720353"/>
              <a:ext cx="651600" cy="894892"/>
              <a:chOff x="7469822" y="2014294"/>
              <a:chExt cx="651600" cy="894892"/>
            </a:xfrm>
          </p:grpSpPr>
          <p:cxnSp>
            <p:nvCxnSpPr>
              <p:cNvPr id="2249" name="Google Shape;2249;g1f5d965ad35_0_2251"/>
              <p:cNvCxnSpPr>
                <a:endCxn id="2250" idx="4"/>
              </p:cNvCxnSpPr>
              <p:nvPr/>
            </p:nvCxnSpPr>
            <p:spPr>
              <a:xfrm rot="10800000">
                <a:off x="7795614" y="2595086"/>
                <a:ext cx="0" cy="314100"/>
              </a:xfrm>
              <a:prstGeom prst="straightConnector1">
                <a:avLst/>
              </a:prstGeom>
              <a:noFill/>
              <a:ln w="9525" cap="flat" cmpd="sng">
                <a:solidFill>
                  <a:srgbClr val="BFBFBF"/>
                </a:solidFill>
                <a:prstDash val="solid"/>
                <a:round/>
                <a:headEnd type="none" w="sm" len="sm"/>
                <a:tailEnd type="none" w="sm" len="sm"/>
              </a:ln>
            </p:spPr>
          </p:cxnSp>
          <p:sp>
            <p:nvSpPr>
              <p:cNvPr id="2251" name="Google Shape;2251;g1f5d965ad35_0_2251"/>
              <p:cNvSpPr/>
              <p:nvPr/>
            </p:nvSpPr>
            <p:spPr>
              <a:xfrm>
                <a:off x="7469822" y="2014294"/>
                <a:ext cx="651600" cy="65160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250" name="Google Shape;2250;g1f5d965ad35_0_2251"/>
              <p:cNvSpPr/>
              <p:nvPr/>
            </p:nvSpPr>
            <p:spPr>
              <a:xfrm>
                <a:off x="7540614" y="2085086"/>
                <a:ext cx="510000" cy="510000"/>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4</a:t>
                </a:r>
                <a:endParaRPr/>
              </a:p>
            </p:txBody>
          </p:sp>
        </p:grpSp>
        <p:grpSp>
          <p:nvGrpSpPr>
            <p:cNvPr id="2252" name="Google Shape;2252;g1f5d965ad35_0_2251"/>
            <p:cNvGrpSpPr/>
            <p:nvPr/>
          </p:nvGrpSpPr>
          <p:grpSpPr>
            <a:xfrm>
              <a:off x="865742" y="1720353"/>
              <a:ext cx="651600" cy="894892"/>
              <a:chOff x="888704" y="2014294"/>
              <a:chExt cx="651600" cy="894892"/>
            </a:xfrm>
          </p:grpSpPr>
          <p:cxnSp>
            <p:nvCxnSpPr>
              <p:cNvPr id="2253" name="Google Shape;2253;g1f5d965ad35_0_2251"/>
              <p:cNvCxnSpPr>
                <a:endCxn id="2254" idx="4"/>
              </p:cNvCxnSpPr>
              <p:nvPr/>
            </p:nvCxnSpPr>
            <p:spPr>
              <a:xfrm rot="10800000">
                <a:off x="1214496" y="2595086"/>
                <a:ext cx="0" cy="314100"/>
              </a:xfrm>
              <a:prstGeom prst="straightConnector1">
                <a:avLst/>
              </a:prstGeom>
              <a:noFill/>
              <a:ln w="9525" cap="flat" cmpd="sng">
                <a:solidFill>
                  <a:srgbClr val="BFBFBF"/>
                </a:solidFill>
                <a:prstDash val="solid"/>
                <a:round/>
                <a:headEnd type="none" w="sm" len="sm"/>
                <a:tailEnd type="none" w="sm" len="sm"/>
              </a:ln>
            </p:spPr>
          </p:cxnSp>
          <p:sp>
            <p:nvSpPr>
              <p:cNvPr id="2255" name="Google Shape;2255;g1f5d965ad35_0_2251"/>
              <p:cNvSpPr/>
              <p:nvPr/>
            </p:nvSpPr>
            <p:spPr>
              <a:xfrm>
                <a:off x="888704" y="2014294"/>
                <a:ext cx="651600" cy="65160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254" name="Google Shape;2254;g1f5d965ad35_0_2251"/>
              <p:cNvSpPr/>
              <p:nvPr/>
            </p:nvSpPr>
            <p:spPr>
              <a:xfrm>
                <a:off x="959496" y="2085086"/>
                <a:ext cx="510000" cy="510000"/>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1</a:t>
                </a:r>
                <a:endParaRPr/>
              </a:p>
            </p:txBody>
          </p:sp>
        </p:grpSp>
      </p:grpSp>
      <p:sp>
        <p:nvSpPr>
          <p:cNvPr id="2256" name="Google Shape;2256;g1f5d965ad35_0_2251"/>
          <p:cNvSpPr txBox="1">
            <a:spLocks noGrp="1"/>
          </p:cNvSpPr>
          <p:nvPr>
            <p:ph type="body" idx="1"/>
          </p:nvPr>
        </p:nvSpPr>
        <p:spPr>
          <a:xfrm>
            <a:off x="2587791" y="2800130"/>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57" name="Google Shape;2257;g1f5d965ad35_0_2251"/>
          <p:cNvSpPr txBox="1">
            <a:spLocks noGrp="1"/>
          </p:cNvSpPr>
          <p:nvPr>
            <p:ph type="body" idx="2"/>
          </p:nvPr>
        </p:nvSpPr>
        <p:spPr>
          <a:xfrm>
            <a:off x="334122" y="2800130"/>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58" name="Google Shape;2258;g1f5d965ad35_0_2251"/>
          <p:cNvSpPr txBox="1">
            <a:spLocks noGrp="1"/>
          </p:cNvSpPr>
          <p:nvPr>
            <p:ph type="body" idx="3"/>
          </p:nvPr>
        </p:nvSpPr>
        <p:spPr>
          <a:xfrm>
            <a:off x="4841460" y="2800130"/>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59" name="Google Shape;2259;g1f5d965ad35_0_2251"/>
          <p:cNvSpPr txBox="1">
            <a:spLocks noGrp="1"/>
          </p:cNvSpPr>
          <p:nvPr>
            <p:ph type="body" idx="4"/>
          </p:nvPr>
        </p:nvSpPr>
        <p:spPr>
          <a:xfrm>
            <a:off x="7095128" y="2800130"/>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60" name="Google Shape;2260;g1f5d965ad35_0_2251"/>
          <p:cNvSpPr txBox="1">
            <a:spLocks noGrp="1"/>
          </p:cNvSpPr>
          <p:nvPr>
            <p:ph type="body" idx="5"/>
          </p:nvPr>
        </p:nvSpPr>
        <p:spPr>
          <a:xfrm>
            <a:off x="2587791" y="3177201"/>
            <a:ext cx="1714800" cy="7914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61" name="Google Shape;2261;g1f5d965ad35_0_2251"/>
          <p:cNvSpPr txBox="1">
            <a:spLocks noGrp="1"/>
          </p:cNvSpPr>
          <p:nvPr>
            <p:ph type="body" idx="6"/>
          </p:nvPr>
        </p:nvSpPr>
        <p:spPr>
          <a:xfrm>
            <a:off x="334122" y="3177201"/>
            <a:ext cx="1714800" cy="7914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62" name="Google Shape;2262;g1f5d965ad35_0_2251"/>
          <p:cNvSpPr txBox="1">
            <a:spLocks noGrp="1"/>
          </p:cNvSpPr>
          <p:nvPr>
            <p:ph type="body" idx="7"/>
          </p:nvPr>
        </p:nvSpPr>
        <p:spPr>
          <a:xfrm>
            <a:off x="4841460" y="3177201"/>
            <a:ext cx="1714800" cy="7914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63" name="Google Shape;2263;g1f5d965ad35_0_2251"/>
          <p:cNvSpPr txBox="1">
            <a:spLocks noGrp="1"/>
          </p:cNvSpPr>
          <p:nvPr>
            <p:ph type="body" idx="8"/>
          </p:nvPr>
        </p:nvSpPr>
        <p:spPr>
          <a:xfrm>
            <a:off x="7095128" y="3177201"/>
            <a:ext cx="1714800" cy="7914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64" name="Google Shape;2264;g1f5d965ad35_0_2251"/>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65" name="Google Shape;2265;g1f5d965ad35_0_2251"/>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matchingName="Caption">
  <p:cSld name="1_Caption 31">
    <p:spTree>
      <p:nvGrpSpPr>
        <p:cNvPr id="1" name="Shape 2266"/>
        <p:cNvGrpSpPr/>
        <p:nvPr/>
      </p:nvGrpSpPr>
      <p:grpSpPr>
        <a:xfrm>
          <a:off x="0" y="0"/>
          <a:ext cx="0" cy="0"/>
          <a:chOff x="0" y="0"/>
          <a:chExt cx="0" cy="0"/>
        </a:xfrm>
      </p:grpSpPr>
      <p:pic>
        <p:nvPicPr>
          <p:cNvPr id="2267" name="Google Shape;2267;g1f5d965ad35_0_2281"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grpSp>
        <p:nvGrpSpPr>
          <p:cNvPr id="2268" name="Google Shape;2268;g1f5d965ad35_0_2281"/>
          <p:cNvGrpSpPr/>
          <p:nvPr/>
        </p:nvGrpSpPr>
        <p:grpSpPr>
          <a:xfrm>
            <a:off x="1114581" y="3141131"/>
            <a:ext cx="175200" cy="1120023"/>
            <a:chOff x="973176" y="3197693"/>
            <a:chExt cx="175200" cy="1120023"/>
          </a:xfrm>
        </p:grpSpPr>
        <p:sp>
          <p:nvSpPr>
            <p:cNvPr id="2269" name="Google Shape;2269;g1f5d965ad35_0_2281"/>
            <p:cNvSpPr/>
            <p:nvPr/>
          </p:nvSpPr>
          <p:spPr>
            <a:xfrm>
              <a:off x="973176" y="3197693"/>
              <a:ext cx="175200" cy="3738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2270" name="Google Shape;2270;g1f5d965ad35_0_2281"/>
            <p:cNvCxnSpPr/>
            <p:nvPr/>
          </p:nvCxnSpPr>
          <p:spPr>
            <a:xfrm>
              <a:off x="1060806" y="3403616"/>
              <a:ext cx="0" cy="914100"/>
            </a:xfrm>
            <a:prstGeom prst="straightConnector1">
              <a:avLst/>
            </a:prstGeom>
            <a:noFill/>
            <a:ln w="12700" cap="flat" cmpd="sng">
              <a:solidFill>
                <a:schemeClr val="lt2"/>
              </a:solidFill>
              <a:prstDash val="solid"/>
              <a:round/>
              <a:headEnd type="none" w="sm" len="sm"/>
              <a:tailEnd type="none" w="sm" len="sm"/>
            </a:ln>
          </p:spPr>
        </p:cxnSp>
      </p:grpSp>
      <p:grpSp>
        <p:nvGrpSpPr>
          <p:cNvPr id="2271" name="Google Shape;2271;g1f5d965ad35_0_2281"/>
          <p:cNvGrpSpPr/>
          <p:nvPr/>
        </p:nvGrpSpPr>
        <p:grpSpPr>
          <a:xfrm>
            <a:off x="5033439" y="1436374"/>
            <a:ext cx="175200" cy="1120023"/>
            <a:chOff x="4892034" y="1492936"/>
            <a:chExt cx="175200" cy="1120023"/>
          </a:xfrm>
        </p:grpSpPr>
        <p:sp>
          <p:nvSpPr>
            <p:cNvPr id="2272" name="Google Shape;2272;g1f5d965ad35_0_2281"/>
            <p:cNvSpPr/>
            <p:nvPr/>
          </p:nvSpPr>
          <p:spPr>
            <a:xfrm>
              <a:off x="4892034" y="1492936"/>
              <a:ext cx="175200" cy="3738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2273" name="Google Shape;2273;g1f5d965ad35_0_2281"/>
            <p:cNvCxnSpPr/>
            <p:nvPr/>
          </p:nvCxnSpPr>
          <p:spPr>
            <a:xfrm>
              <a:off x="4979664" y="1698859"/>
              <a:ext cx="0" cy="914100"/>
            </a:xfrm>
            <a:prstGeom prst="straightConnector1">
              <a:avLst/>
            </a:prstGeom>
            <a:noFill/>
            <a:ln w="12700" cap="flat" cmpd="sng">
              <a:solidFill>
                <a:schemeClr val="lt2"/>
              </a:solidFill>
              <a:prstDash val="solid"/>
              <a:round/>
              <a:headEnd type="none" w="sm" len="sm"/>
              <a:tailEnd type="none" w="sm" len="sm"/>
            </a:ln>
          </p:spPr>
        </p:cxnSp>
      </p:grpSp>
      <p:grpSp>
        <p:nvGrpSpPr>
          <p:cNvPr id="2274" name="Google Shape;2274;g1f5d965ad35_0_2281"/>
          <p:cNvGrpSpPr/>
          <p:nvPr/>
        </p:nvGrpSpPr>
        <p:grpSpPr>
          <a:xfrm>
            <a:off x="1114581" y="1436374"/>
            <a:ext cx="175200" cy="1120023"/>
            <a:chOff x="973176" y="1492936"/>
            <a:chExt cx="175200" cy="1120023"/>
          </a:xfrm>
        </p:grpSpPr>
        <p:cxnSp>
          <p:nvCxnSpPr>
            <p:cNvPr id="2275" name="Google Shape;2275;g1f5d965ad35_0_2281"/>
            <p:cNvCxnSpPr/>
            <p:nvPr/>
          </p:nvCxnSpPr>
          <p:spPr>
            <a:xfrm>
              <a:off x="1060806" y="1698859"/>
              <a:ext cx="0" cy="914100"/>
            </a:xfrm>
            <a:prstGeom prst="straightConnector1">
              <a:avLst/>
            </a:prstGeom>
            <a:noFill/>
            <a:ln w="12700" cap="flat" cmpd="sng">
              <a:solidFill>
                <a:schemeClr val="accent1"/>
              </a:solidFill>
              <a:prstDash val="solid"/>
              <a:round/>
              <a:headEnd type="none" w="sm" len="sm"/>
              <a:tailEnd type="none" w="sm" len="sm"/>
            </a:ln>
          </p:spPr>
        </p:cxnSp>
        <p:sp>
          <p:nvSpPr>
            <p:cNvPr id="2276" name="Google Shape;2276;g1f5d965ad35_0_2281"/>
            <p:cNvSpPr/>
            <p:nvPr/>
          </p:nvSpPr>
          <p:spPr>
            <a:xfrm>
              <a:off x="973176" y="1492936"/>
              <a:ext cx="175200" cy="3738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nvGrpSpPr>
          <p:cNvPr id="2277" name="Google Shape;2277;g1f5d965ad35_0_2281"/>
          <p:cNvGrpSpPr/>
          <p:nvPr/>
        </p:nvGrpSpPr>
        <p:grpSpPr>
          <a:xfrm>
            <a:off x="5033439" y="3141131"/>
            <a:ext cx="175200" cy="1120023"/>
            <a:chOff x="4892034" y="3197693"/>
            <a:chExt cx="175200" cy="1120023"/>
          </a:xfrm>
        </p:grpSpPr>
        <p:cxnSp>
          <p:nvCxnSpPr>
            <p:cNvPr id="2278" name="Google Shape;2278;g1f5d965ad35_0_2281"/>
            <p:cNvCxnSpPr/>
            <p:nvPr/>
          </p:nvCxnSpPr>
          <p:spPr>
            <a:xfrm>
              <a:off x="4979664" y="3403616"/>
              <a:ext cx="0" cy="914100"/>
            </a:xfrm>
            <a:prstGeom prst="straightConnector1">
              <a:avLst/>
            </a:prstGeom>
            <a:noFill/>
            <a:ln w="12700" cap="flat" cmpd="sng">
              <a:solidFill>
                <a:schemeClr val="accent1"/>
              </a:solidFill>
              <a:prstDash val="solid"/>
              <a:round/>
              <a:headEnd type="none" w="sm" len="sm"/>
              <a:tailEnd type="none" w="sm" len="sm"/>
            </a:ln>
          </p:spPr>
        </p:cxnSp>
        <p:sp>
          <p:nvSpPr>
            <p:cNvPr id="2279" name="Google Shape;2279;g1f5d965ad35_0_2281"/>
            <p:cNvSpPr/>
            <p:nvPr/>
          </p:nvSpPr>
          <p:spPr>
            <a:xfrm>
              <a:off x="4892034" y="3197693"/>
              <a:ext cx="175200" cy="3738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
        <p:nvSpPr>
          <p:cNvPr id="2280" name="Google Shape;2280;g1f5d965ad35_0_2281"/>
          <p:cNvSpPr txBox="1">
            <a:spLocks noGrp="1"/>
          </p:cNvSpPr>
          <p:nvPr>
            <p:ph type="body" idx="1"/>
          </p:nvPr>
        </p:nvSpPr>
        <p:spPr>
          <a:xfrm>
            <a:off x="1334722" y="1472343"/>
            <a:ext cx="2629800" cy="3186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81" name="Google Shape;2281;g1f5d965ad35_0_2281"/>
          <p:cNvSpPr txBox="1">
            <a:spLocks noGrp="1"/>
          </p:cNvSpPr>
          <p:nvPr>
            <p:ph type="body" idx="2"/>
          </p:nvPr>
        </p:nvSpPr>
        <p:spPr>
          <a:xfrm>
            <a:off x="5253579" y="1472343"/>
            <a:ext cx="2629800" cy="3186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82" name="Google Shape;2282;g1f5d965ad35_0_2281"/>
          <p:cNvSpPr txBox="1">
            <a:spLocks noGrp="1"/>
          </p:cNvSpPr>
          <p:nvPr>
            <p:ph type="body" idx="3"/>
          </p:nvPr>
        </p:nvSpPr>
        <p:spPr>
          <a:xfrm>
            <a:off x="1334722" y="3177100"/>
            <a:ext cx="2629800" cy="3186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83" name="Google Shape;2283;g1f5d965ad35_0_2281"/>
          <p:cNvSpPr txBox="1">
            <a:spLocks noGrp="1"/>
          </p:cNvSpPr>
          <p:nvPr>
            <p:ph type="body" idx="4"/>
          </p:nvPr>
        </p:nvSpPr>
        <p:spPr>
          <a:xfrm>
            <a:off x="5253579" y="3177100"/>
            <a:ext cx="2629800" cy="3186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84" name="Google Shape;2284;g1f5d965ad35_0_2281"/>
          <p:cNvSpPr txBox="1">
            <a:spLocks noGrp="1"/>
          </p:cNvSpPr>
          <p:nvPr>
            <p:ph type="body" idx="5"/>
          </p:nvPr>
        </p:nvSpPr>
        <p:spPr>
          <a:xfrm>
            <a:off x="1334722" y="1886477"/>
            <a:ext cx="2629800" cy="318600"/>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85" name="Google Shape;2285;g1f5d965ad35_0_2281"/>
          <p:cNvSpPr txBox="1">
            <a:spLocks noGrp="1"/>
          </p:cNvSpPr>
          <p:nvPr>
            <p:ph type="body" idx="6"/>
          </p:nvPr>
        </p:nvSpPr>
        <p:spPr>
          <a:xfrm>
            <a:off x="5253579" y="1886477"/>
            <a:ext cx="2629800" cy="3186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86" name="Google Shape;2286;g1f5d965ad35_0_2281"/>
          <p:cNvSpPr txBox="1">
            <a:spLocks noGrp="1"/>
          </p:cNvSpPr>
          <p:nvPr>
            <p:ph type="body" idx="7"/>
          </p:nvPr>
        </p:nvSpPr>
        <p:spPr>
          <a:xfrm>
            <a:off x="1334722" y="3591234"/>
            <a:ext cx="2629800" cy="3186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87" name="Google Shape;2287;g1f5d965ad35_0_2281"/>
          <p:cNvSpPr txBox="1">
            <a:spLocks noGrp="1"/>
          </p:cNvSpPr>
          <p:nvPr>
            <p:ph type="body" idx="8"/>
          </p:nvPr>
        </p:nvSpPr>
        <p:spPr>
          <a:xfrm>
            <a:off x="5253579" y="3591234"/>
            <a:ext cx="2629800" cy="3186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88" name="Google Shape;2288;g1f5d965ad35_0_2281"/>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89" name="Google Shape;2289;g1f5d965ad35_0_2281"/>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matchingName="Caption">
  <p:cSld name="1_Caption 32">
    <p:spTree>
      <p:nvGrpSpPr>
        <p:cNvPr id="1" name="Shape 2290"/>
        <p:cNvGrpSpPr/>
        <p:nvPr/>
      </p:nvGrpSpPr>
      <p:grpSpPr>
        <a:xfrm>
          <a:off x="0" y="0"/>
          <a:ext cx="0" cy="0"/>
          <a:chOff x="0" y="0"/>
          <a:chExt cx="0" cy="0"/>
        </a:xfrm>
      </p:grpSpPr>
      <p:pic>
        <p:nvPicPr>
          <p:cNvPr id="2291" name="Google Shape;2291;g1f5d965ad35_0_2305" descr="Shape&#10;&#10;Description automatically generated with low confidence"/>
          <p:cNvPicPr preferRelativeResize="0"/>
          <p:nvPr/>
        </p:nvPicPr>
        <p:blipFill rotWithShape="1">
          <a:blip r:embed="rId2">
            <a:alphaModFix/>
          </a:blip>
          <a:srcRect/>
          <a:stretch/>
        </p:blipFill>
        <p:spPr>
          <a:xfrm>
            <a:off x="0" y="0"/>
            <a:ext cx="9143988" cy="5147999"/>
          </a:xfrm>
          <a:prstGeom prst="rect">
            <a:avLst/>
          </a:prstGeom>
          <a:noFill/>
          <a:ln>
            <a:noFill/>
          </a:ln>
        </p:spPr>
      </p:pic>
      <p:grpSp>
        <p:nvGrpSpPr>
          <p:cNvPr id="2292" name="Google Shape;2292;g1f5d965ad35_0_2305"/>
          <p:cNvGrpSpPr/>
          <p:nvPr/>
        </p:nvGrpSpPr>
        <p:grpSpPr>
          <a:xfrm>
            <a:off x="270520" y="225967"/>
            <a:ext cx="175200" cy="2964480"/>
            <a:chOff x="270520" y="1140367"/>
            <a:chExt cx="175200" cy="2964480"/>
          </a:xfrm>
        </p:grpSpPr>
        <p:grpSp>
          <p:nvGrpSpPr>
            <p:cNvPr id="2293" name="Google Shape;2293;g1f5d965ad35_0_2305"/>
            <p:cNvGrpSpPr/>
            <p:nvPr/>
          </p:nvGrpSpPr>
          <p:grpSpPr>
            <a:xfrm>
              <a:off x="270520" y="2780648"/>
              <a:ext cx="175200" cy="1324199"/>
              <a:chOff x="129115" y="2837210"/>
              <a:chExt cx="175200" cy="1324199"/>
            </a:xfrm>
          </p:grpSpPr>
          <p:sp>
            <p:nvSpPr>
              <p:cNvPr id="2294" name="Google Shape;2294;g1f5d965ad35_0_2305"/>
              <p:cNvSpPr/>
              <p:nvPr/>
            </p:nvSpPr>
            <p:spPr>
              <a:xfrm>
                <a:off x="129115" y="2837210"/>
                <a:ext cx="175200" cy="3738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2295" name="Google Shape;2295;g1f5d965ad35_0_2305"/>
              <p:cNvCxnSpPr/>
              <p:nvPr/>
            </p:nvCxnSpPr>
            <p:spPr>
              <a:xfrm>
                <a:off x="216745" y="3048709"/>
                <a:ext cx="0" cy="1112700"/>
              </a:xfrm>
              <a:prstGeom prst="straightConnector1">
                <a:avLst/>
              </a:prstGeom>
              <a:noFill/>
              <a:ln w="12700" cap="flat" cmpd="sng">
                <a:solidFill>
                  <a:schemeClr val="lt2"/>
                </a:solidFill>
                <a:prstDash val="solid"/>
                <a:round/>
                <a:headEnd type="none" w="sm" len="sm"/>
                <a:tailEnd type="none" w="sm" len="sm"/>
              </a:ln>
            </p:spPr>
          </p:cxnSp>
        </p:grpSp>
        <p:grpSp>
          <p:nvGrpSpPr>
            <p:cNvPr id="2296" name="Google Shape;2296;g1f5d965ad35_0_2305"/>
            <p:cNvGrpSpPr/>
            <p:nvPr/>
          </p:nvGrpSpPr>
          <p:grpSpPr>
            <a:xfrm>
              <a:off x="270520" y="1140367"/>
              <a:ext cx="175200" cy="1310823"/>
              <a:chOff x="129115" y="1196929"/>
              <a:chExt cx="175200" cy="1310823"/>
            </a:xfrm>
          </p:grpSpPr>
          <p:cxnSp>
            <p:nvCxnSpPr>
              <p:cNvPr id="2297" name="Google Shape;2297;g1f5d965ad35_0_2305"/>
              <p:cNvCxnSpPr/>
              <p:nvPr/>
            </p:nvCxnSpPr>
            <p:spPr>
              <a:xfrm>
                <a:off x="216745" y="1402852"/>
                <a:ext cx="0" cy="1104900"/>
              </a:xfrm>
              <a:prstGeom prst="straightConnector1">
                <a:avLst/>
              </a:prstGeom>
              <a:noFill/>
              <a:ln w="12700" cap="flat" cmpd="sng">
                <a:solidFill>
                  <a:schemeClr val="dk2"/>
                </a:solidFill>
                <a:prstDash val="solid"/>
                <a:round/>
                <a:headEnd type="none" w="sm" len="sm"/>
                <a:tailEnd type="none" w="sm" len="sm"/>
              </a:ln>
            </p:spPr>
          </p:cxnSp>
          <p:sp>
            <p:nvSpPr>
              <p:cNvPr id="2298" name="Google Shape;2298;g1f5d965ad35_0_2305"/>
              <p:cNvSpPr/>
              <p:nvPr/>
            </p:nvSpPr>
            <p:spPr>
              <a:xfrm>
                <a:off x="129115" y="1196929"/>
                <a:ext cx="175200" cy="3738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sp>
        <p:nvSpPr>
          <p:cNvPr id="2299" name="Google Shape;2299;g1f5d965ad35_0_2305"/>
          <p:cNvSpPr txBox="1"/>
          <p:nvPr/>
        </p:nvSpPr>
        <p:spPr>
          <a:xfrm>
            <a:off x="445780" y="1901300"/>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1" i="0" u="none" strike="noStrike" cap="none">
                <a:solidFill>
                  <a:schemeClr val="lt2"/>
                </a:solidFill>
                <a:latin typeface="Public Sans"/>
                <a:ea typeface="Public Sans"/>
                <a:cs typeface="Public Sans"/>
                <a:sym typeface="Public Sans"/>
              </a:rPr>
              <a:t>Task -5</a:t>
            </a:r>
            <a:endParaRPr/>
          </a:p>
        </p:txBody>
      </p:sp>
      <p:sp>
        <p:nvSpPr>
          <p:cNvPr id="2300" name="Google Shape;2300;g1f5d965ad35_0_2305"/>
          <p:cNvSpPr txBox="1"/>
          <p:nvPr/>
        </p:nvSpPr>
        <p:spPr>
          <a:xfrm>
            <a:off x="445779" y="23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1" i="0" u="none" strike="noStrike" cap="none">
                <a:solidFill>
                  <a:schemeClr val="dk2"/>
                </a:solidFill>
                <a:latin typeface="Public Sans"/>
                <a:ea typeface="Public Sans"/>
                <a:cs typeface="Public Sans"/>
                <a:sym typeface="Public Sans"/>
              </a:rPr>
              <a:t>Task -4</a:t>
            </a:r>
            <a:endParaRPr/>
          </a:p>
        </p:txBody>
      </p:sp>
      <p:sp>
        <p:nvSpPr>
          <p:cNvPr id="2301" name="Google Shape;2301;g1f5d965ad35_0_2305"/>
          <p:cNvSpPr txBox="1"/>
          <p:nvPr/>
        </p:nvSpPr>
        <p:spPr>
          <a:xfrm>
            <a:off x="489450" y="1058210"/>
            <a:ext cx="45936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
        <p:nvSpPr>
          <p:cNvPr id="2302" name="Google Shape;2302;g1f5d965ad35_0_2305"/>
          <p:cNvSpPr txBox="1"/>
          <p:nvPr/>
        </p:nvSpPr>
        <p:spPr>
          <a:xfrm>
            <a:off x="489450" y="2722389"/>
            <a:ext cx="45936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matchingName="Caption">
  <p:cSld name="1_Caption 33">
    <p:spTree>
      <p:nvGrpSpPr>
        <p:cNvPr id="1" name="Shape 2303"/>
        <p:cNvGrpSpPr/>
        <p:nvPr/>
      </p:nvGrpSpPr>
      <p:grpSpPr>
        <a:xfrm>
          <a:off x="0" y="0"/>
          <a:ext cx="0" cy="0"/>
          <a:chOff x="0" y="0"/>
          <a:chExt cx="0" cy="0"/>
        </a:xfrm>
      </p:grpSpPr>
      <p:pic>
        <p:nvPicPr>
          <p:cNvPr id="2304" name="Google Shape;2304;g1f5d965ad35_0_2318" descr="Shape&#10;&#10;Description automatically generated with low confidence"/>
          <p:cNvPicPr preferRelativeResize="0"/>
          <p:nvPr/>
        </p:nvPicPr>
        <p:blipFill rotWithShape="1">
          <a:blip r:embed="rId2">
            <a:alphaModFix/>
          </a:blip>
          <a:srcRect/>
          <a:stretch/>
        </p:blipFill>
        <p:spPr>
          <a:xfrm>
            <a:off x="0" y="0"/>
            <a:ext cx="9143988" cy="5147999"/>
          </a:xfrm>
          <a:prstGeom prst="rect">
            <a:avLst/>
          </a:prstGeom>
          <a:noFill/>
          <a:ln>
            <a:noFill/>
          </a:ln>
        </p:spPr>
      </p:pic>
      <p:grpSp>
        <p:nvGrpSpPr>
          <p:cNvPr id="2305" name="Google Shape;2305;g1f5d965ad35_0_2318"/>
          <p:cNvGrpSpPr/>
          <p:nvPr/>
        </p:nvGrpSpPr>
        <p:grpSpPr>
          <a:xfrm>
            <a:off x="270520" y="225967"/>
            <a:ext cx="175200" cy="2964480"/>
            <a:chOff x="270520" y="1140367"/>
            <a:chExt cx="175200" cy="2964480"/>
          </a:xfrm>
        </p:grpSpPr>
        <p:grpSp>
          <p:nvGrpSpPr>
            <p:cNvPr id="2306" name="Google Shape;2306;g1f5d965ad35_0_2318"/>
            <p:cNvGrpSpPr/>
            <p:nvPr/>
          </p:nvGrpSpPr>
          <p:grpSpPr>
            <a:xfrm>
              <a:off x="270520" y="2780648"/>
              <a:ext cx="175200" cy="1324199"/>
              <a:chOff x="129115" y="2837210"/>
              <a:chExt cx="175200" cy="1324199"/>
            </a:xfrm>
          </p:grpSpPr>
          <p:sp>
            <p:nvSpPr>
              <p:cNvPr id="2307" name="Google Shape;2307;g1f5d965ad35_0_2318"/>
              <p:cNvSpPr/>
              <p:nvPr/>
            </p:nvSpPr>
            <p:spPr>
              <a:xfrm>
                <a:off x="129115" y="2837210"/>
                <a:ext cx="175200" cy="3738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2308" name="Google Shape;2308;g1f5d965ad35_0_2318"/>
              <p:cNvCxnSpPr/>
              <p:nvPr/>
            </p:nvCxnSpPr>
            <p:spPr>
              <a:xfrm>
                <a:off x="216745" y="3048709"/>
                <a:ext cx="0" cy="1112700"/>
              </a:xfrm>
              <a:prstGeom prst="straightConnector1">
                <a:avLst/>
              </a:prstGeom>
              <a:noFill/>
              <a:ln w="12700" cap="flat" cmpd="sng">
                <a:solidFill>
                  <a:schemeClr val="lt2"/>
                </a:solidFill>
                <a:prstDash val="solid"/>
                <a:round/>
                <a:headEnd type="none" w="sm" len="sm"/>
                <a:tailEnd type="none" w="sm" len="sm"/>
              </a:ln>
            </p:spPr>
          </p:cxnSp>
        </p:grpSp>
        <p:grpSp>
          <p:nvGrpSpPr>
            <p:cNvPr id="2309" name="Google Shape;2309;g1f5d965ad35_0_2318"/>
            <p:cNvGrpSpPr/>
            <p:nvPr/>
          </p:nvGrpSpPr>
          <p:grpSpPr>
            <a:xfrm>
              <a:off x="270520" y="1140367"/>
              <a:ext cx="175200" cy="1310823"/>
              <a:chOff x="129115" y="1196929"/>
              <a:chExt cx="175200" cy="1310823"/>
            </a:xfrm>
          </p:grpSpPr>
          <p:cxnSp>
            <p:nvCxnSpPr>
              <p:cNvPr id="2310" name="Google Shape;2310;g1f5d965ad35_0_2318"/>
              <p:cNvCxnSpPr/>
              <p:nvPr/>
            </p:nvCxnSpPr>
            <p:spPr>
              <a:xfrm>
                <a:off x="216745" y="1402852"/>
                <a:ext cx="0" cy="1104900"/>
              </a:xfrm>
              <a:prstGeom prst="straightConnector1">
                <a:avLst/>
              </a:prstGeom>
              <a:noFill/>
              <a:ln w="12700" cap="flat" cmpd="sng">
                <a:solidFill>
                  <a:schemeClr val="dk2"/>
                </a:solidFill>
                <a:prstDash val="solid"/>
                <a:round/>
                <a:headEnd type="none" w="sm" len="sm"/>
                <a:tailEnd type="none" w="sm" len="sm"/>
              </a:ln>
            </p:spPr>
          </p:cxnSp>
          <p:sp>
            <p:nvSpPr>
              <p:cNvPr id="2311" name="Google Shape;2311;g1f5d965ad35_0_2318"/>
              <p:cNvSpPr/>
              <p:nvPr/>
            </p:nvSpPr>
            <p:spPr>
              <a:xfrm>
                <a:off x="129115" y="1196929"/>
                <a:ext cx="175200" cy="3738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sp>
        <p:nvSpPr>
          <p:cNvPr id="2312" name="Google Shape;2312;g1f5d965ad35_0_2318"/>
          <p:cNvSpPr txBox="1">
            <a:spLocks noGrp="1"/>
          </p:cNvSpPr>
          <p:nvPr>
            <p:ph type="body" idx="1"/>
          </p:nvPr>
        </p:nvSpPr>
        <p:spPr>
          <a:xfrm>
            <a:off x="446700" y="298297"/>
            <a:ext cx="2629800" cy="3186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313" name="Google Shape;2313;g1f5d965ad35_0_2318"/>
          <p:cNvSpPr txBox="1">
            <a:spLocks noGrp="1"/>
          </p:cNvSpPr>
          <p:nvPr>
            <p:ph type="body" idx="2"/>
          </p:nvPr>
        </p:nvSpPr>
        <p:spPr>
          <a:xfrm>
            <a:off x="454281" y="1895111"/>
            <a:ext cx="2629800" cy="3186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314" name="Google Shape;2314;g1f5d965ad35_0_2318"/>
          <p:cNvSpPr txBox="1">
            <a:spLocks noGrp="1"/>
          </p:cNvSpPr>
          <p:nvPr>
            <p:ph type="body" idx="3"/>
          </p:nvPr>
        </p:nvSpPr>
        <p:spPr>
          <a:xfrm>
            <a:off x="446700" y="712431"/>
            <a:ext cx="2629800" cy="318600"/>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315" name="Google Shape;2315;g1f5d965ad35_0_2318"/>
          <p:cNvSpPr txBox="1">
            <a:spLocks noGrp="1"/>
          </p:cNvSpPr>
          <p:nvPr>
            <p:ph type="body" idx="4"/>
          </p:nvPr>
        </p:nvSpPr>
        <p:spPr>
          <a:xfrm>
            <a:off x="454281" y="2309245"/>
            <a:ext cx="2629800" cy="3186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matchingName="Caption">
  <p:cSld name="1_Caption 34">
    <p:spTree>
      <p:nvGrpSpPr>
        <p:cNvPr id="1" name="Shape 2316"/>
        <p:cNvGrpSpPr/>
        <p:nvPr/>
      </p:nvGrpSpPr>
      <p:grpSpPr>
        <a:xfrm>
          <a:off x="0" y="0"/>
          <a:ext cx="0" cy="0"/>
          <a:chOff x="0" y="0"/>
          <a:chExt cx="0" cy="0"/>
        </a:xfrm>
      </p:grpSpPr>
      <p:pic>
        <p:nvPicPr>
          <p:cNvPr id="2317" name="Google Shape;2317;g1f5d965ad35_0_233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2318" name="Google Shape;2318;g1f5d965ad35_0_2331"/>
          <p:cNvGrpSpPr/>
          <p:nvPr/>
        </p:nvGrpSpPr>
        <p:grpSpPr>
          <a:xfrm>
            <a:off x="240076" y="2283836"/>
            <a:ext cx="8664246" cy="930835"/>
            <a:chOff x="198438" y="775483"/>
            <a:chExt cx="8634888" cy="927681"/>
          </a:xfrm>
        </p:grpSpPr>
        <p:pic>
          <p:nvPicPr>
            <p:cNvPr id="2319" name="Google Shape;2319;g1f5d965ad35_0_2331"/>
            <p:cNvPicPr preferRelativeResize="0"/>
            <p:nvPr/>
          </p:nvPicPr>
          <p:blipFill rotWithShape="1">
            <a:blip r:embed="rId3">
              <a:alphaModFix/>
            </a:blip>
            <a:srcRect/>
            <a:stretch/>
          </p:blipFill>
          <p:spPr>
            <a:xfrm>
              <a:off x="198438" y="775483"/>
              <a:ext cx="8634888" cy="927681"/>
            </a:xfrm>
            <a:prstGeom prst="rect">
              <a:avLst/>
            </a:prstGeom>
            <a:noFill/>
            <a:ln>
              <a:noFill/>
            </a:ln>
          </p:spPr>
        </p:pic>
        <p:sp>
          <p:nvSpPr>
            <p:cNvPr id="2320" name="Google Shape;2320;g1f5d965ad35_0_2331"/>
            <p:cNvSpPr txBox="1"/>
            <p:nvPr/>
          </p:nvSpPr>
          <p:spPr>
            <a:xfrm>
              <a:off x="1373561" y="1093639"/>
              <a:ext cx="504600" cy="291300"/>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1</a:t>
              </a:r>
              <a:endParaRPr sz="1300" b="0" i="0" u="none" strike="noStrike" cap="none">
                <a:solidFill>
                  <a:schemeClr val="dk1"/>
                </a:solidFill>
                <a:latin typeface="Calibri"/>
                <a:ea typeface="Calibri"/>
                <a:cs typeface="Calibri"/>
                <a:sym typeface="Calibri"/>
              </a:endParaRPr>
            </a:p>
          </p:txBody>
        </p:sp>
        <p:sp>
          <p:nvSpPr>
            <p:cNvPr id="2321" name="Google Shape;2321;g1f5d965ad35_0_2331"/>
            <p:cNvSpPr txBox="1"/>
            <p:nvPr/>
          </p:nvSpPr>
          <p:spPr>
            <a:xfrm>
              <a:off x="3315869" y="1093639"/>
              <a:ext cx="504600" cy="291300"/>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2</a:t>
              </a:r>
              <a:endParaRPr sz="1300" b="0" i="0" u="none" strike="noStrike" cap="none">
                <a:solidFill>
                  <a:schemeClr val="dk1"/>
                </a:solidFill>
                <a:latin typeface="Calibri"/>
                <a:ea typeface="Calibri"/>
                <a:cs typeface="Calibri"/>
                <a:sym typeface="Calibri"/>
              </a:endParaRPr>
            </a:p>
          </p:txBody>
        </p:sp>
        <p:sp>
          <p:nvSpPr>
            <p:cNvPr id="2322" name="Google Shape;2322;g1f5d965ad35_0_2331"/>
            <p:cNvSpPr txBox="1"/>
            <p:nvPr/>
          </p:nvSpPr>
          <p:spPr>
            <a:xfrm>
              <a:off x="5225949" y="1093639"/>
              <a:ext cx="504600" cy="291300"/>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3</a:t>
              </a:r>
              <a:endParaRPr sz="1300" b="0" i="0" u="none" strike="noStrike" cap="none">
                <a:solidFill>
                  <a:schemeClr val="dk1"/>
                </a:solidFill>
                <a:latin typeface="Calibri"/>
                <a:ea typeface="Calibri"/>
                <a:cs typeface="Calibri"/>
                <a:sym typeface="Calibri"/>
              </a:endParaRPr>
            </a:p>
          </p:txBody>
        </p:sp>
        <p:sp>
          <p:nvSpPr>
            <p:cNvPr id="2323" name="Google Shape;2323;g1f5d965ad35_0_2331"/>
            <p:cNvSpPr txBox="1"/>
            <p:nvPr/>
          </p:nvSpPr>
          <p:spPr>
            <a:xfrm>
              <a:off x="7168257" y="1093639"/>
              <a:ext cx="504600" cy="291300"/>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4</a:t>
              </a:r>
              <a:endParaRPr sz="1300" b="0" i="0" u="none" strike="noStrike" cap="none">
                <a:solidFill>
                  <a:schemeClr val="dk1"/>
                </a:solidFill>
                <a:latin typeface="Calibri"/>
                <a:ea typeface="Calibri"/>
                <a:cs typeface="Calibri"/>
                <a:sym typeface="Calibri"/>
              </a:endParaRPr>
            </a:p>
          </p:txBody>
        </p:sp>
      </p:grpSp>
      <p:sp>
        <p:nvSpPr>
          <p:cNvPr id="2324" name="Google Shape;2324;g1f5d965ad35_0_2331"/>
          <p:cNvSpPr txBox="1">
            <a:spLocks noGrp="1"/>
          </p:cNvSpPr>
          <p:nvPr>
            <p:ph type="body" idx="1"/>
          </p:nvPr>
        </p:nvSpPr>
        <p:spPr>
          <a:xfrm>
            <a:off x="590581" y="1746274"/>
            <a:ext cx="2163600" cy="3270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325" name="Google Shape;2325;g1f5d965ad35_0_2331"/>
          <p:cNvSpPr txBox="1">
            <a:spLocks noGrp="1"/>
          </p:cNvSpPr>
          <p:nvPr>
            <p:ph type="body" idx="2"/>
          </p:nvPr>
        </p:nvSpPr>
        <p:spPr>
          <a:xfrm>
            <a:off x="2539407" y="3425008"/>
            <a:ext cx="2163600" cy="3270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326" name="Google Shape;2326;g1f5d965ad35_0_2331"/>
          <p:cNvSpPr txBox="1">
            <a:spLocks noGrp="1"/>
          </p:cNvSpPr>
          <p:nvPr>
            <p:ph type="body" idx="3"/>
          </p:nvPr>
        </p:nvSpPr>
        <p:spPr>
          <a:xfrm>
            <a:off x="6404724" y="3425008"/>
            <a:ext cx="2163600" cy="3270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327" name="Google Shape;2327;g1f5d965ad35_0_2331"/>
          <p:cNvSpPr txBox="1">
            <a:spLocks noGrp="1"/>
          </p:cNvSpPr>
          <p:nvPr>
            <p:ph type="body" idx="4"/>
          </p:nvPr>
        </p:nvSpPr>
        <p:spPr>
          <a:xfrm>
            <a:off x="4455898" y="1746274"/>
            <a:ext cx="2163600" cy="3270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328" name="Google Shape;2328;g1f5d965ad35_0_2331"/>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329" name="Google Shape;2329;g1f5d965ad35_0_2331"/>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matchingName="Caption">
  <p:cSld name="1_Caption 35">
    <p:spTree>
      <p:nvGrpSpPr>
        <p:cNvPr id="1" name="Shape 2330"/>
        <p:cNvGrpSpPr/>
        <p:nvPr/>
      </p:nvGrpSpPr>
      <p:grpSpPr>
        <a:xfrm>
          <a:off x="0" y="0"/>
          <a:ext cx="0" cy="0"/>
          <a:chOff x="0" y="0"/>
          <a:chExt cx="0" cy="0"/>
        </a:xfrm>
      </p:grpSpPr>
      <p:pic>
        <p:nvPicPr>
          <p:cNvPr id="2331" name="Google Shape;2331;g1f5d965ad35_0_2345"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2332" name="Google Shape;2332;g1f5d965ad35_0_2345"/>
          <p:cNvSpPr/>
          <p:nvPr/>
        </p:nvSpPr>
        <p:spPr>
          <a:xfrm>
            <a:off x="775398" y="1631221"/>
            <a:ext cx="940500" cy="9405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333" name="Google Shape;2333;g1f5d965ad35_0_2345"/>
          <p:cNvSpPr/>
          <p:nvPr/>
        </p:nvSpPr>
        <p:spPr>
          <a:xfrm>
            <a:off x="777473" y="3291039"/>
            <a:ext cx="940500" cy="940500"/>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334" name="Google Shape;2334;g1f5d965ad35_0_2345"/>
          <p:cNvSpPr/>
          <p:nvPr/>
        </p:nvSpPr>
        <p:spPr>
          <a:xfrm>
            <a:off x="5148140" y="1631221"/>
            <a:ext cx="940500" cy="940500"/>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335" name="Google Shape;2335;g1f5d965ad35_0_2345"/>
          <p:cNvSpPr/>
          <p:nvPr/>
        </p:nvSpPr>
        <p:spPr>
          <a:xfrm>
            <a:off x="5150215" y="3291039"/>
            <a:ext cx="940500" cy="9405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336" name="Google Shape;2336;g1f5d965ad35_0_2345"/>
          <p:cNvSpPr txBox="1">
            <a:spLocks noGrp="1"/>
          </p:cNvSpPr>
          <p:nvPr>
            <p:ph type="body" idx="1"/>
          </p:nvPr>
        </p:nvSpPr>
        <p:spPr>
          <a:xfrm>
            <a:off x="1877630" y="1703516"/>
            <a:ext cx="2237100" cy="8058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37" name="Google Shape;2337;g1f5d965ad35_0_2345"/>
          <p:cNvSpPr txBox="1">
            <a:spLocks noGrp="1"/>
          </p:cNvSpPr>
          <p:nvPr>
            <p:ph type="body" idx="2"/>
          </p:nvPr>
        </p:nvSpPr>
        <p:spPr>
          <a:xfrm>
            <a:off x="6243215" y="1703516"/>
            <a:ext cx="2237100" cy="8058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38" name="Google Shape;2338;g1f5d965ad35_0_2345"/>
          <p:cNvSpPr txBox="1">
            <a:spLocks noGrp="1"/>
          </p:cNvSpPr>
          <p:nvPr>
            <p:ph type="body" idx="3"/>
          </p:nvPr>
        </p:nvSpPr>
        <p:spPr>
          <a:xfrm>
            <a:off x="1877630" y="3365327"/>
            <a:ext cx="2237100" cy="8058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39" name="Google Shape;2339;g1f5d965ad35_0_2345"/>
          <p:cNvSpPr txBox="1">
            <a:spLocks noGrp="1"/>
          </p:cNvSpPr>
          <p:nvPr>
            <p:ph type="body" idx="4"/>
          </p:nvPr>
        </p:nvSpPr>
        <p:spPr>
          <a:xfrm>
            <a:off x="6243215" y="3365327"/>
            <a:ext cx="2237100" cy="8058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40" name="Google Shape;2340;g1f5d965ad35_0_2345"/>
          <p:cNvSpPr>
            <a:spLocks noGrp="1"/>
          </p:cNvSpPr>
          <p:nvPr>
            <p:ph type="pic" idx="5"/>
          </p:nvPr>
        </p:nvSpPr>
        <p:spPr>
          <a:xfrm>
            <a:off x="784630" y="1640956"/>
            <a:ext cx="931200" cy="930900"/>
          </a:xfrm>
          <a:prstGeom prst="rect">
            <a:avLst/>
          </a:prstGeom>
          <a:noFill/>
          <a:ln>
            <a:noFill/>
          </a:ln>
        </p:spPr>
      </p:sp>
      <p:sp>
        <p:nvSpPr>
          <p:cNvPr id="2341" name="Google Shape;2341;g1f5d965ad35_0_2345"/>
          <p:cNvSpPr>
            <a:spLocks noGrp="1"/>
          </p:cNvSpPr>
          <p:nvPr>
            <p:ph type="pic" idx="6"/>
          </p:nvPr>
        </p:nvSpPr>
        <p:spPr>
          <a:xfrm>
            <a:off x="5150215" y="1640956"/>
            <a:ext cx="931200" cy="930900"/>
          </a:xfrm>
          <a:prstGeom prst="rect">
            <a:avLst/>
          </a:prstGeom>
          <a:noFill/>
          <a:ln>
            <a:noFill/>
          </a:ln>
        </p:spPr>
      </p:sp>
      <p:sp>
        <p:nvSpPr>
          <p:cNvPr id="2342" name="Google Shape;2342;g1f5d965ad35_0_2345"/>
          <p:cNvSpPr>
            <a:spLocks noGrp="1"/>
          </p:cNvSpPr>
          <p:nvPr>
            <p:ph type="pic" idx="7"/>
          </p:nvPr>
        </p:nvSpPr>
        <p:spPr>
          <a:xfrm>
            <a:off x="784630" y="3302767"/>
            <a:ext cx="931200" cy="930900"/>
          </a:xfrm>
          <a:prstGeom prst="rect">
            <a:avLst/>
          </a:prstGeom>
          <a:noFill/>
          <a:ln>
            <a:noFill/>
          </a:ln>
        </p:spPr>
      </p:sp>
      <p:sp>
        <p:nvSpPr>
          <p:cNvPr id="2343" name="Google Shape;2343;g1f5d965ad35_0_2345"/>
          <p:cNvSpPr>
            <a:spLocks noGrp="1"/>
          </p:cNvSpPr>
          <p:nvPr>
            <p:ph type="pic" idx="8"/>
          </p:nvPr>
        </p:nvSpPr>
        <p:spPr>
          <a:xfrm>
            <a:off x="5150215" y="3302767"/>
            <a:ext cx="931200" cy="930900"/>
          </a:xfrm>
          <a:prstGeom prst="rect">
            <a:avLst/>
          </a:prstGeom>
          <a:noFill/>
          <a:ln>
            <a:noFill/>
          </a:ln>
        </p:spPr>
      </p:sp>
      <p:sp>
        <p:nvSpPr>
          <p:cNvPr id="2344" name="Google Shape;2344;g1f5d965ad35_0_2345"/>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345" name="Google Shape;2345;g1f5d965ad35_0_2345"/>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matchingName="Caption">
  <p:cSld name="1_Caption 36">
    <p:spTree>
      <p:nvGrpSpPr>
        <p:cNvPr id="1" name="Shape 2346"/>
        <p:cNvGrpSpPr/>
        <p:nvPr/>
      </p:nvGrpSpPr>
      <p:grpSpPr>
        <a:xfrm>
          <a:off x="0" y="0"/>
          <a:ext cx="0" cy="0"/>
          <a:chOff x="0" y="0"/>
          <a:chExt cx="0" cy="0"/>
        </a:xfrm>
      </p:grpSpPr>
      <p:pic>
        <p:nvPicPr>
          <p:cNvPr id="2347" name="Google Shape;2347;g1f5d965ad35_0_2361" descr="Shape&#10;&#10;Description automatically generated with low confidence"/>
          <p:cNvPicPr preferRelativeResize="0"/>
          <p:nvPr/>
        </p:nvPicPr>
        <p:blipFill rotWithShape="1">
          <a:blip r:embed="rId2">
            <a:alphaModFix/>
          </a:blip>
          <a:srcRect/>
          <a:stretch/>
        </p:blipFill>
        <p:spPr>
          <a:xfrm>
            <a:off x="0" y="0"/>
            <a:ext cx="9143999" cy="5143499"/>
          </a:xfrm>
          <a:prstGeom prst="rect">
            <a:avLst/>
          </a:prstGeom>
          <a:noFill/>
          <a:ln>
            <a:noFill/>
          </a:ln>
        </p:spPr>
      </p:pic>
      <p:grpSp>
        <p:nvGrpSpPr>
          <p:cNvPr id="2348" name="Google Shape;2348;g1f5d965ad35_0_2361"/>
          <p:cNvGrpSpPr/>
          <p:nvPr/>
        </p:nvGrpSpPr>
        <p:grpSpPr>
          <a:xfrm>
            <a:off x="0" y="2399230"/>
            <a:ext cx="9144000" cy="2349714"/>
            <a:chOff x="0" y="2182920"/>
            <a:chExt cx="9144000" cy="2349714"/>
          </a:xfrm>
        </p:grpSpPr>
        <p:sp>
          <p:nvSpPr>
            <p:cNvPr id="2349" name="Google Shape;2349;g1f5d965ad35_0_2361"/>
            <p:cNvSpPr/>
            <p:nvPr/>
          </p:nvSpPr>
          <p:spPr>
            <a:xfrm>
              <a:off x="0" y="2689734"/>
              <a:ext cx="9144000" cy="18429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350" name="Google Shape;2350;g1f5d965ad35_0_2361"/>
            <p:cNvGrpSpPr/>
            <p:nvPr/>
          </p:nvGrpSpPr>
          <p:grpSpPr>
            <a:xfrm>
              <a:off x="1229347" y="2182920"/>
              <a:ext cx="6685341" cy="1002300"/>
              <a:chOff x="976268" y="2064936"/>
              <a:chExt cx="6685341" cy="1002300"/>
            </a:xfrm>
          </p:grpSpPr>
          <p:sp>
            <p:nvSpPr>
              <p:cNvPr id="2351" name="Google Shape;2351;g1f5d965ad35_0_2361"/>
              <p:cNvSpPr/>
              <p:nvPr/>
            </p:nvSpPr>
            <p:spPr>
              <a:xfrm>
                <a:off x="976268" y="2064936"/>
                <a:ext cx="1002300" cy="1002300"/>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352" name="Google Shape;2352;g1f5d965ad35_0_2361"/>
              <p:cNvSpPr/>
              <p:nvPr/>
            </p:nvSpPr>
            <p:spPr>
              <a:xfrm>
                <a:off x="3817789" y="2064936"/>
                <a:ext cx="1002300" cy="1002300"/>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353" name="Google Shape;2353;g1f5d965ad35_0_2361"/>
              <p:cNvSpPr/>
              <p:nvPr/>
            </p:nvSpPr>
            <p:spPr>
              <a:xfrm>
                <a:off x="6659309" y="2064936"/>
                <a:ext cx="1002300" cy="1002300"/>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2354" name="Google Shape;2354;g1f5d965ad35_0_2361"/>
          <p:cNvSpPr txBox="1">
            <a:spLocks noGrp="1"/>
          </p:cNvSpPr>
          <p:nvPr>
            <p:ph type="body" idx="1"/>
          </p:nvPr>
        </p:nvSpPr>
        <p:spPr>
          <a:xfrm>
            <a:off x="2419641" y="1132884"/>
            <a:ext cx="4304700"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55" name="Google Shape;2355;g1f5d965ad35_0_2361"/>
          <p:cNvSpPr txBox="1">
            <a:spLocks noGrp="1"/>
          </p:cNvSpPr>
          <p:nvPr>
            <p:ph type="body" idx="2"/>
          </p:nvPr>
        </p:nvSpPr>
        <p:spPr>
          <a:xfrm>
            <a:off x="548944" y="3678716"/>
            <a:ext cx="2363100" cy="7296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56" name="Google Shape;2356;g1f5d965ad35_0_2361"/>
          <p:cNvSpPr txBox="1">
            <a:spLocks noGrp="1"/>
          </p:cNvSpPr>
          <p:nvPr>
            <p:ph type="body" idx="3"/>
          </p:nvPr>
        </p:nvSpPr>
        <p:spPr>
          <a:xfrm>
            <a:off x="3390464" y="3678716"/>
            <a:ext cx="2363100" cy="7296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57" name="Google Shape;2357;g1f5d965ad35_0_2361"/>
          <p:cNvSpPr txBox="1">
            <a:spLocks noGrp="1"/>
          </p:cNvSpPr>
          <p:nvPr>
            <p:ph type="body" idx="4"/>
          </p:nvPr>
        </p:nvSpPr>
        <p:spPr>
          <a:xfrm>
            <a:off x="6231984" y="3678716"/>
            <a:ext cx="2363100" cy="7296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58" name="Google Shape;2358;g1f5d965ad35_0_2361"/>
          <p:cNvSpPr>
            <a:spLocks noGrp="1"/>
          </p:cNvSpPr>
          <p:nvPr>
            <p:ph type="pic" idx="5"/>
          </p:nvPr>
        </p:nvSpPr>
        <p:spPr>
          <a:xfrm>
            <a:off x="1460973" y="2631002"/>
            <a:ext cx="539100" cy="538800"/>
          </a:xfrm>
          <a:prstGeom prst="rect">
            <a:avLst/>
          </a:prstGeom>
          <a:noFill/>
          <a:ln>
            <a:noFill/>
          </a:ln>
        </p:spPr>
      </p:sp>
      <p:sp>
        <p:nvSpPr>
          <p:cNvPr id="2359" name="Google Shape;2359;g1f5d965ad35_0_2361"/>
          <p:cNvSpPr>
            <a:spLocks noGrp="1"/>
          </p:cNvSpPr>
          <p:nvPr>
            <p:ph type="pic" idx="6"/>
          </p:nvPr>
        </p:nvSpPr>
        <p:spPr>
          <a:xfrm>
            <a:off x="4302493" y="2631002"/>
            <a:ext cx="539100" cy="538800"/>
          </a:xfrm>
          <a:prstGeom prst="rect">
            <a:avLst/>
          </a:prstGeom>
          <a:noFill/>
          <a:ln>
            <a:noFill/>
          </a:ln>
        </p:spPr>
      </p:sp>
      <p:sp>
        <p:nvSpPr>
          <p:cNvPr id="2360" name="Google Shape;2360;g1f5d965ad35_0_2361"/>
          <p:cNvSpPr>
            <a:spLocks noGrp="1"/>
          </p:cNvSpPr>
          <p:nvPr>
            <p:ph type="pic" idx="7"/>
          </p:nvPr>
        </p:nvSpPr>
        <p:spPr>
          <a:xfrm>
            <a:off x="7144013" y="2631002"/>
            <a:ext cx="539100" cy="538800"/>
          </a:xfrm>
          <a:prstGeom prst="rect">
            <a:avLst/>
          </a:prstGeom>
          <a:noFill/>
          <a:ln>
            <a:noFill/>
          </a:ln>
        </p:spPr>
      </p:sp>
      <p:sp>
        <p:nvSpPr>
          <p:cNvPr id="2361" name="Google Shape;2361;g1f5d965ad35_0_2361"/>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362" name="Google Shape;2362;g1f5d965ad35_0_2361"/>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matchingName="Caption">
  <p:cSld name="Infographics ">
    <p:spTree>
      <p:nvGrpSpPr>
        <p:cNvPr id="1" name="Shape 2363"/>
        <p:cNvGrpSpPr/>
        <p:nvPr/>
      </p:nvGrpSpPr>
      <p:grpSpPr>
        <a:xfrm>
          <a:off x="0" y="0"/>
          <a:ext cx="0" cy="0"/>
          <a:chOff x="0" y="0"/>
          <a:chExt cx="0" cy="0"/>
        </a:xfrm>
      </p:grpSpPr>
      <p:grpSp>
        <p:nvGrpSpPr>
          <p:cNvPr id="2364" name="Google Shape;2364;g1f5d965ad35_0_2378"/>
          <p:cNvGrpSpPr/>
          <p:nvPr/>
        </p:nvGrpSpPr>
        <p:grpSpPr>
          <a:xfrm>
            <a:off x="3138739" y="1728182"/>
            <a:ext cx="2866558" cy="2848948"/>
            <a:chOff x="-15798" y="0"/>
            <a:chExt cx="2571596" cy="2555798"/>
          </a:xfrm>
        </p:grpSpPr>
        <p:sp>
          <p:nvSpPr>
            <p:cNvPr id="2365" name="Google Shape;2365;g1f5d965ad35_0_2378"/>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2366" name="Google Shape;2366;g1f5d965ad35_0_2378"/>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2367" name="Google Shape;2367;g1f5d965ad35_0_2378"/>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rgbClr val="E0BA8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2368" name="Google Shape;2368;g1f5d965ad35_0_2378"/>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rgbClr val="E397A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2369" name="Google Shape;2369;g1f5d965ad35_0_2378"/>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2370" name="Google Shape;2370;g1f5d965ad35_0_2378"/>
          <p:cNvSpPr txBox="1">
            <a:spLocks noGrp="1"/>
          </p:cNvSpPr>
          <p:nvPr>
            <p:ph type="body" idx="1"/>
          </p:nvPr>
        </p:nvSpPr>
        <p:spPr>
          <a:xfrm>
            <a:off x="1549682" y="736524"/>
            <a:ext cx="6044700" cy="407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71" name="Google Shape;2371;g1f5d965ad35_0_2378"/>
          <p:cNvSpPr txBox="1">
            <a:spLocks noGrp="1"/>
          </p:cNvSpPr>
          <p:nvPr>
            <p:ph type="body" idx="2"/>
          </p:nvPr>
        </p:nvSpPr>
        <p:spPr>
          <a:xfrm>
            <a:off x="1040895" y="2090178"/>
            <a:ext cx="1612200" cy="2442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72" name="Google Shape;2372;g1f5d965ad35_0_2378"/>
          <p:cNvSpPr txBox="1">
            <a:spLocks noGrp="1"/>
          </p:cNvSpPr>
          <p:nvPr>
            <p:ph type="body" idx="3"/>
          </p:nvPr>
        </p:nvSpPr>
        <p:spPr>
          <a:xfrm>
            <a:off x="1040895" y="2443391"/>
            <a:ext cx="1612200" cy="2442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73" name="Google Shape;2373;g1f5d965ad35_0_2378"/>
          <p:cNvSpPr txBox="1">
            <a:spLocks noGrp="1"/>
          </p:cNvSpPr>
          <p:nvPr>
            <p:ph type="body" idx="4"/>
          </p:nvPr>
        </p:nvSpPr>
        <p:spPr>
          <a:xfrm>
            <a:off x="1040895" y="3600367"/>
            <a:ext cx="1612200" cy="2442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74" name="Google Shape;2374;g1f5d965ad35_0_2378"/>
          <p:cNvSpPr txBox="1">
            <a:spLocks noGrp="1"/>
          </p:cNvSpPr>
          <p:nvPr>
            <p:ph type="body" idx="5"/>
          </p:nvPr>
        </p:nvSpPr>
        <p:spPr>
          <a:xfrm>
            <a:off x="1040895" y="3953580"/>
            <a:ext cx="1612200" cy="2442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75" name="Google Shape;2375;g1f5d965ad35_0_2378"/>
          <p:cNvSpPr txBox="1">
            <a:spLocks noGrp="1"/>
          </p:cNvSpPr>
          <p:nvPr>
            <p:ph type="body" idx="6"/>
          </p:nvPr>
        </p:nvSpPr>
        <p:spPr>
          <a:xfrm>
            <a:off x="6490891" y="2090178"/>
            <a:ext cx="1612200" cy="244200"/>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76" name="Google Shape;2376;g1f5d965ad35_0_2378"/>
          <p:cNvSpPr txBox="1">
            <a:spLocks noGrp="1"/>
          </p:cNvSpPr>
          <p:nvPr>
            <p:ph type="body" idx="7"/>
          </p:nvPr>
        </p:nvSpPr>
        <p:spPr>
          <a:xfrm>
            <a:off x="6490891" y="2443391"/>
            <a:ext cx="1612200" cy="244200"/>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77" name="Google Shape;2377;g1f5d965ad35_0_2378"/>
          <p:cNvSpPr txBox="1">
            <a:spLocks noGrp="1"/>
          </p:cNvSpPr>
          <p:nvPr>
            <p:ph type="body" idx="8"/>
          </p:nvPr>
        </p:nvSpPr>
        <p:spPr>
          <a:xfrm>
            <a:off x="6490891" y="3600367"/>
            <a:ext cx="1612200" cy="244200"/>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78" name="Google Shape;2378;g1f5d965ad35_0_2378"/>
          <p:cNvSpPr txBox="1">
            <a:spLocks noGrp="1"/>
          </p:cNvSpPr>
          <p:nvPr>
            <p:ph type="body" idx="9"/>
          </p:nvPr>
        </p:nvSpPr>
        <p:spPr>
          <a:xfrm>
            <a:off x="6490891" y="3953580"/>
            <a:ext cx="1612200" cy="244200"/>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79" name="Google Shape;2379;g1f5d965ad35_0_2378"/>
          <p:cNvSpPr txBox="1">
            <a:spLocks noGrp="1"/>
          </p:cNvSpPr>
          <p:nvPr>
            <p:ph type="body" idx="13"/>
          </p:nvPr>
        </p:nvSpPr>
        <p:spPr>
          <a:xfrm>
            <a:off x="3656236" y="2388839"/>
            <a:ext cx="664200" cy="3531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80" name="Google Shape;2380;g1f5d965ad35_0_2378"/>
          <p:cNvSpPr txBox="1">
            <a:spLocks noGrp="1"/>
          </p:cNvSpPr>
          <p:nvPr>
            <p:ph type="body" idx="14"/>
          </p:nvPr>
        </p:nvSpPr>
        <p:spPr>
          <a:xfrm>
            <a:off x="4763142" y="2388839"/>
            <a:ext cx="664200" cy="3531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81" name="Google Shape;2381;g1f5d965ad35_0_2378"/>
          <p:cNvSpPr txBox="1">
            <a:spLocks noGrp="1"/>
          </p:cNvSpPr>
          <p:nvPr>
            <p:ph type="body" idx="15"/>
          </p:nvPr>
        </p:nvSpPr>
        <p:spPr>
          <a:xfrm>
            <a:off x="3656236" y="3524620"/>
            <a:ext cx="664200" cy="3531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82" name="Google Shape;2382;g1f5d965ad35_0_2378"/>
          <p:cNvSpPr txBox="1">
            <a:spLocks noGrp="1"/>
          </p:cNvSpPr>
          <p:nvPr>
            <p:ph type="body" idx="16"/>
          </p:nvPr>
        </p:nvSpPr>
        <p:spPr>
          <a:xfrm>
            <a:off x="4763142" y="3524620"/>
            <a:ext cx="664200" cy="3531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matchingName="Caption">
  <p:cSld name="1_Caption 37">
    <p:spTree>
      <p:nvGrpSpPr>
        <p:cNvPr id="1" name="Shape 2383"/>
        <p:cNvGrpSpPr/>
        <p:nvPr/>
      </p:nvGrpSpPr>
      <p:grpSpPr>
        <a:xfrm>
          <a:off x="0" y="0"/>
          <a:ext cx="0" cy="0"/>
          <a:chOff x="0" y="0"/>
          <a:chExt cx="0" cy="0"/>
        </a:xfrm>
      </p:grpSpPr>
      <p:grpSp>
        <p:nvGrpSpPr>
          <p:cNvPr id="2384" name="Google Shape;2384;g1f5d965ad35_0_2398"/>
          <p:cNvGrpSpPr/>
          <p:nvPr/>
        </p:nvGrpSpPr>
        <p:grpSpPr>
          <a:xfrm>
            <a:off x="3138739" y="1728182"/>
            <a:ext cx="2866558" cy="2848948"/>
            <a:chOff x="-15798" y="0"/>
            <a:chExt cx="2571596" cy="2555798"/>
          </a:xfrm>
        </p:grpSpPr>
        <p:sp>
          <p:nvSpPr>
            <p:cNvPr id="2385" name="Google Shape;2385;g1f5d965ad35_0_2398"/>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2386" name="Google Shape;2386;g1f5d965ad35_0_2398"/>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2387" name="Google Shape;2387;g1f5d965ad35_0_2398"/>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2388" name="Google Shape;2388;g1f5d965ad35_0_2398"/>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2389" name="Google Shape;2389;g1f5d965ad35_0_2398"/>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2390" name="Google Shape;2390;g1f5d965ad35_0_2398"/>
          <p:cNvSpPr txBox="1">
            <a:spLocks noGrp="1"/>
          </p:cNvSpPr>
          <p:nvPr>
            <p:ph type="body" idx="1"/>
          </p:nvPr>
        </p:nvSpPr>
        <p:spPr>
          <a:xfrm>
            <a:off x="1549682" y="736524"/>
            <a:ext cx="6044700" cy="407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91" name="Google Shape;2391;g1f5d965ad35_0_2398"/>
          <p:cNvSpPr txBox="1">
            <a:spLocks noGrp="1"/>
          </p:cNvSpPr>
          <p:nvPr>
            <p:ph type="body" idx="2"/>
          </p:nvPr>
        </p:nvSpPr>
        <p:spPr>
          <a:xfrm>
            <a:off x="1040895" y="2090178"/>
            <a:ext cx="1612200" cy="2442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92" name="Google Shape;2392;g1f5d965ad35_0_2398"/>
          <p:cNvSpPr txBox="1">
            <a:spLocks noGrp="1"/>
          </p:cNvSpPr>
          <p:nvPr>
            <p:ph type="body" idx="3"/>
          </p:nvPr>
        </p:nvSpPr>
        <p:spPr>
          <a:xfrm>
            <a:off x="1040895" y="2443391"/>
            <a:ext cx="1612200" cy="2442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93" name="Google Shape;2393;g1f5d965ad35_0_2398"/>
          <p:cNvSpPr txBox="1">
            <a:spLocks noGrp="1"/>
          </p:cNvSpPr>
          <p:nvPr>
            <p:ph type="body" idx="4"/>
          </p:nvPr>
        </p:nvSpPr>
        <p:spPr>
          <a:xfrm>
            <a:off x="1040895" y="3600367"/>
            <a:ext cx="1612200" cy="2442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94" name="Google Shape;2394;g1f5d965ad35_0_2398"/>
          <p:cNvSpPr txBox="1">
            <a:spLocks noGrp="1"/>
          </p:cNvSpPr>
          <p:nvPr>
            <p:ph type="body" idx="5"/>
          </p:nvPr>
        </p:nvSpPr>
        <p:spPr>
          <a:xfrm>
            <a:off x="1040895" y="3953580"/>
            <a:ext cx="1612200" cy="2442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95" name="Google Shape;2395;g1f5d965ad35_0_2398"/>
          <p:cNvSpPr txBox="1">
            <a:spLocks noGrp="1"/>
          </p:cNvSpPr>
          <p:nvPr>
            <p:ph type="body" idx="6"/>
          </p:nvPr>
        </p:nvSpPr>
        <p:spPr>
          <a:xfrm>
            <a:off x="6490891" y="2090178"/>
            <a:ext cx="1612200" cy="244200"/>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96" name="Google Shape;2396;g1f5d965ad35_0_2398"/>
          <p:cNvSpPr txBox="1">
            <a:spLocks noGrp="1"/>
          </p:cNvSpPr>
          <p:nvPr>
            <p:ph type="body" idx="7"/>
          </p:nvPr>
        </p:nvSpPr>
        <p:spPr>
          <a:xfrm>
            <a:off x="6490891" y="2443391"/>
            <a:ext cx="1612200" cy="244200"/>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97" name="Google Shape;2397;g1f5d965ad35_0_2398"/>
          <p:cNvSpPr txBox="1">
            <a:spLocks noGrp="1"/>
          </p:cNvSpPr>
          <p:nvPr>
            <p:ph type="body" idx="8"/>
          </p:nvPr>
        </p:nvSpPr>
        <p:spPr>
          <a:xfrm>
            <a:off x="6490891" y="3600367"/>
            <a:ext cx="1612200" cy="244200"/>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98" name="Google Shape;2398;g1f5d965ad35_0_2398"/>
          <p:cNvSpPr txBox="1">
            <a:spLocks noGrp="1"/>
          </p:cNvSpPr>
          <p:nvPr>
            <p:ph type="body" idx="9"/>
          </p:nvPr>
        </p:nvSpPr>
        <p:spPr>
          <a:xfrm>
            <a:off x="6490891" y="3953580"/>
            <a:ext cx="1612200" cy="244200"/>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99" name="Google Shape;2399;g1f5d965ad35_0_2398"/>
          <p:cNvSpPr txBox="1">
            <a:spLocks noGrp="1"/>
          </p:cNvSpPr>
          <p:nvPr>
            <p:ph type="body" idx="13"/>
          </p:nvPr>
        </p:nvSpPr>
        <p:spPr>
          <a:xfrm>
            <a:off x="3656236" y="2388839"/>
            <a:ext cx="664200" cy="3531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400" name="Google Shape;2400;g1f5d965ad35_0_2398"/>
          <p:cNvSpPr txBox="1">
            <a:spLocks noGrp="1"/>
          </p:cNvSpPr>
          <p:nvPr>
            <p:ph type="body" idx="14"/>
          </p:nvPr>
        </p:nvSpPr>
        <p:spPr>
          <a:xfrm>
            <a:off x="4763142" y="2388839"/>
            <a:ext cx="664200" cy="3531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401" name="Google Shape;2401;g1f5d965ad35_0_2398"/>
          <p:cNvSpPr txBox="1">
            <a:spLocks noGrp="1"/>
          </p:cNvSpPr>
          <p:nvPr>
            <p:ph type="body" idx="15"/>
          </p:nvPr>
        </p:nvSpPr>
        <p:spPr>
          <a:xfrm>
            <a:off x="3656236" y="3524620"/>
            <a:ext cx="664200" cy="3531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402" name="Google Shape;2402;g1f5d965ad35_0_2398"/>
          <p:cNvSpPr txBox="1">
            <a:spLocks noGrp="1"/>
          </p:cNvSpPr>
          <p:nvPr>
            <p:ph type="body" idx="16"/>
          </p:nvPr>
        </p:nvSpPr>
        <p:spPr>
          <a:xfrm>
            <a:off x="4763142" y="3524620"/>
            <a:ext cx="664200" cy="3531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1_Caption 5">
    <p:spTree>
      <p:nvGrpSpPr>
        <p:cNvPr id="1" name="Shape 120"/>
        <p:cNvGrpSpPr/>
        <p:nvPr/>
      </p:nvGrpSpPr>
      <p:grpSpPr>
        <a:xfrm>
          <a:off x="0" y="0"/>
          <a:ext cx="0" cy="0"/>
          <a:chOff x="0" y="0"/>
          <a:chExt cx="0" cy="0"/>
        </a:xfrm>
      </p:grpSpPr>
      <p:pic>
        <p:nvPicPr>
          <p:cNvPr id="121" name="Google Shape;121;p229"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22" name="Google Shape;122;p22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 name="Google Shape;123;p22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4" name="Google Shape;124;p229"/>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25" name="Google Shape;125;p229"/>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26" name="Google Shape;126;p229" descr="Application&#10;&#10;Description automatically generated with low confidence"/>
          <p:cNvPicPr preferRelativeResize="0"/>
          <p:nvPr/>
        </p:nvPicPr>
        <p:blipFill rotWithShape="1">
          <a:blip r:embed="rId3">
            <a:alphaModFix/>
          </a:blip>
          <a:srcRect/>
          <a:stretch/>
        </p:blipFill>
        <p:spPr>
          <a:xfrm>
            <a:off x="742441" y="1371153"/>
            <a:ext cx="4492172" cy="3617988"/>
          </a:xfrm>
          <a:prstGeom prst="rect">
            <a:avLst/>
          </a:prstGeom>
          <a:noFill/>
          <a:ln>
            <a:noFill/>
          </a:ln>
        </p:spPr>
      </p:pic>
      <p:sp>
        <p:nvSpPr>
          <p:cNvPr id="127" name="Google Shape;127;p229"/>
          <p:cNvSpPr txBox="1">
            <a:spLocks noGrp="1"/>
          </p:cNvSpPr>
          <p:nvPr>
            <p:ph type="body" idx="2"/>
          </p:nvPr>
        </p:nvSpPr>
        <p:spPr>
          <a:xfrm>
            <a:off x="968595"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matchingName="Caption">
  <p:cSld name="1_Caption 38">
    <p:spTree>
      <p:nvGrpSpPr>
        <p:cNvPr id="1" name="Shape 2403"/>
        <p:cNvGrpSpPr/>
        <p:nvPr/>
      </p:nvGrpSpPr>
      <p:grpSpPr>
        <a:xfrm>
          <a:off x="0" y="0"/>
          <a:ext cx="0" cy="0"/>
          <a:chOff x="0" y="0"/>
          <a:chExt cx="0" cy="0"/>
        </a:xfrm>
      </p:grpSpPr>
      <p:pic>
        <p:nvPicPr>
          <p:cNvPr id="2404" name="Google Shape;2404;g1f5d965ad35_0_2418"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grpSp>
        <p:nvGrpSpPr>
          <p:cNvPr id="2405" name="Google Shape;2405;g1f5d965ad35_0_2418"/>
          <p:cNvGrpSpPr/>
          <p:nvPr/>
        </p:nvGrpSpPr>
        <p:grpSpPr>
          <a:xfrm>
            <a:off x="2525236" y="825418"/>
            <a:ext cx="4093610" cy="4069126"/>
            <a:chOff x="2519466" y="821088"/>
            <a:chExt cx="4348428" cy="4322420"/>
          </a:xfrm>
        </p:grpSpPr>
        <p:sp>
          <p:nvSpPr>
            <p:cNvPr id="2406" name="Google Shape;2406;g1f5d965ad35_0_2418"/>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2407" name="Google Shape;2407;g1f5d965ad35_0_2418"/>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2408" name="Google Shape;2408;g1f5d965ad35_0_2418"/>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2409" name="Google Shape;2409;g1f5d965ad35_0_2418"/>
            <p:cNvSpPr/>
            <p:nvPr/>
          </p:nvSpPr>
          <p:spPr>
            <a:xfrm>
              <a:off x="4701894" y="1904474"/>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2410" name="Google Shape;2410;g1f5d965ad35_0_2418"/>
            <p:cNvSpPr/>
            <p:nvPr/>
          </p:nvSpPr>
          <p:spPr>
            <a:xfrm>
              <a:off x="2519466" y="1904508"/>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2411" name="Google Shape;2411;g1f5d965ad35_0_2418"/>
            <p:cNvSpPr/>
            <p:nvPr/>
          </p:nvSpPr>
          <p:spPr>
            <a:xfrm>
              <a:off x="4284700" y="2556862"/>
              <a:ext cx="825900" cy="825900"/>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2412" name="Google Shape;2412;g1f5d965ad35_0_2418"/>
          <p:cNvSpPr txBox="1">
            <a:spLocks noGrp="1"/>
          </p:cNvSpPr>
          <p:nvPr>
            <p:ph type="body" idx="1"/>
          </p:nvPr>
        </p:nvSpPr>
        <p:spPr>
          <a:xfrm>
            <a:off x="3875292" y="1277417"/>
            <a:ext cx="1377900" cy="358800"/>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413" name="Google Shape;2413;g1f5d965ad35_0_2418"/>
          <p:cNvSpPr txBox="1">
            <a:spLocks noGrp="1"/>
          </p:cNvSpPr>
          <p:nvPr>
            <p:ph type="body" idx="2"/>
          </p:nvPr>
        </p:nvSpPr>
        <p:spPr>
          <a:xfrm>
            <a:off x="2696436" y="2658994"/>
            <a:ext cx="1377900" cy="358800"/>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414" name="Google Shape;2414;g1f5d965ad35_0_2418"/>
          <p:cNvSpPr txBox="1">
            <a:spLocks noGrp="1"/>
          </p:cNvSpPr>
          <p:nvPr>
            <p:ph type="body" idx="3"/>
          </p:nvPr>
        </p:nvSpPr>
        <p:spPr>
          <a:xfrm>
            <a:off x="5061839" y="2645914"/>
            <a:ext cx="1377900" cy="358800"/>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415" name="Google Shape;2415;g1f5d965ad35_0_2418"/>
          <p:cNvSpPr txBox="1">
            <a:spLocks noGrp="1"/>
          </p:cNvSpPr>
          <p:nvPr>
            <p:ph type="body" idx="4"/>
          </p:nvPr>
        </p:nvSpPr>
        <p:spPr>
          <a:xfrm>
            <a:off x="3890758" y="3936168"/>
            <a:ext cx="1377900" cy="358800"/>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416" name="Google Shape;2416;g1f5d965ad35_0_2418"/>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17" name="Google Shape;2417;g1f5d965ad35_0_2418"/>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matchingName="Caption">
  <p:cSld name="1_Caption 39">
    <p:spTree>
      <p:nvGrpSpPr>
        <p:cNvPr id="1" name="Shape 2418"/>
        <p:cNvGrpSpPr/>
        <p:nvPr/>
      </p:nvGrpSpPr>
      <p:grpSpPr>
        <a:xfrm>
          <a:off x="0" y="0"/>
          <a:ext cx="0" cy="0"/>
          <a:chOff x="0" y="0"/>
          <a:chExt cx="0" cy="0"/>
        </a:xfrm>
      </p:grpSpPr>
      <p:pic>
        <p:nvPicPr>
          <p:cNvPr id="2419" name="Google Shape;2419;g1f5d965ad35_0_2433"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grpSp>
        <p:nvGrpSpPr>
          <p:cNvPr id="2420" name="Google Shape;2420;g1f5d965ad35_0_2433"/>
          <p:cNvGrpSpPr/>
          <p:nvPr/>
        </p:nvGrpSpPr>
        <p:grpSpPr>
          <a:xfrm>
            <a:off x="2525236" y="825418"/>
            <a:ext cx="4093610" cy="4069126"/>
            <a:chOff x="2519466" y="821088"/>
            <a:chExt cx="4348428" cy="4322420"/>
          </a:xfrm>
        </p:grpSpPr>
        <p:sp>
          <p:nvSpPr>
            <p:cNvPr id="2421" name="Google Shape;2421;g1f5d965ad35_0_2433"/>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2422" name="Google Shape;2422;g1f5d965ad35_0_2433"/>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2423" name="Google Shape;2423;g1f5d965ad35_0_2433"/>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2424" name="Google Shape;2424;g1f5d965ad35_0_2433"/>
            <p:cNvSpPr/>
            <p:nvPr/>
          </p:nvSpPr>
          <p:spPr>
            <a:xfrm>
              <a:off x="4701894" y="1904474"/>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2425" name="Google Shape;2425;g1f5d965ad35_0_2433"/>
            <p:cNvSpPr/>
            <p:nvPr/>
          </p:nvSpPr>
          <p:spPr>
            <a:xfrm>
              <a:off x="2519466" y="1904508"/>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2426" name="Google Shape;2426;g1f5d965ad35_0_2433"/>
            <p:cNvSpPr/>
            <p:nvPr/>
          </p:nvSpPr>
          <p:spPr>
            <a:xfrm>
              <a:off x="4284700" y="2556862"/>
              <a:ext cx="825900" cy="825900"/>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2427" name="Google Shape;2427;g1f5d965ad35_0_2433"/>
          <p:cNvSpPr txBox="1">
            <a:spLocks noGrp="1"/>
          </p:cNvSpPr>
          <p:nvPr>
            <p:ph type="body" idx="1"/>
          </p:nvPr>
        </p:nvSpPr>
        <p:spPr>
          <a:xfrm>
            <a:off x="3875292" y="1277417"/>
            <a:ext cx="1377900" cy="358800"/>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428" name="Google Shape;2428;g1f5d965ad35_0_2433"/>
          <p:cNvSpPr txBox="1">
            <a:spLocks noGrp="1"/>
          </p:cNvSpPr>
          <p:nvPr>
            <p:ph type="body" idx="2"/>
          </p:nvPr>
        </p:nvSpPr>
        <p:spPr>
          <a:xfrm>
            <a:off x="2696436" y="2658994"/>
            <a:ext cx="1377900" cy="358800"/>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429" name="Google Shape;2429;g1f5d965ad35_0_2433"/>
          <p:cNvSpPr txBox="1">
            <a:spLocks noGrp="1"/>
          </p:cNvSpPr>
          <p:nvPr>
            <p:ph type="body" idx="3"/>
          </p:nvPr>
        </p:nvSpPr>
        <p:spPr>
          <a:xfrm>
            <a:off x="5061839" y="2645914"/>
            <a:ext cx="1377900" cy="358800"/>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430" name="Google Shape;2430;g1f5d965ad35_0_2433"/>
          <p:cNvSpPr txBox="1">
            <a:spLocks noGrp="1"/>
          </p:cNvSpPr>
          <p:nvPr>
            <p:ph type="body" idx="4"/>
          </p:nvPr>
        </p:nvSpPr>
        <p:spPr>
          <a:xfrm>
            <a:off x="3890758" y="3936168"/>
            <a:ext cx="1377900" cy="358800"/>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431" name="Google Shape;2431;g1f5d965ad35_0_2433"/>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32" name="Google Shape;2432;g1f5d965ad35_0_2433"/>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p:spTree>
      <p:nvGrpSpPr>
        <p:cNvPr id="1" name="Shape 2433"/>
        <p:cNvGrpSpPr/>
        <p:nvPr/>
      </p:nvGrpSpPr>
      <p:grpSpPr>
        <a:xfrm>
          <a:off x="0" y="0"/>
          <a:ext cx="0" cy="0"/>
          <a:chOff x="0" y="0"/>
          <a:chExt cx="0" cy="0"/>
        </a:xfrm>
      </p:grpSpPr>
      <p:pic>
        <p:nvPicPr>
          <p:cNvPr id="2434" name="Google Shape;2434;g1f5d965ad35_0_2448"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435" name="Google Shape;2435;g1f5d965ad35_0_2448"/>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36" name="Google Shape;2436;g1f5d965ad35_0_2448"/>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437" name="Google Shape;2437;g1f5d965ad35_0_2448"/>
          <p:cNvGrpSpPr/>
          <p:nvPr/>
        </p:nvGrpSpPr>
        <p:grpSpPr>
          <a:xfrm>
            <a:off x="881569" y="2193816"/>
            <a:ext cx="397940" cy="646603"/>
            <a:chOff x="1400848" y="1624076"/>
            <a:chExt cx="560400" cy="910580"/>
          </a:xfrm>
        </p:grpSpPr>
        <p:grpSp>
          <p:nvGrpSpPr>
            <p:cNvPr id="2438" name="Google Shape;2438;g1f5d965ad35_0_2448"/>
            <p:cNvGrpSpPr/>
            <p:nvPr/>
          </p:nvGrpSpPr>
          <p:grpSpPr>
            <a:xfrm>
              <a:off x="1400848" y="1624076"/>
              <a:ext cx="560400" cy="825181"/>
              <a:chOff x="1342860" y="1647676"/>
              <a:chExt cx="560400" cy="825181"/>
            </a:xfrm>
          </p:grpSpPr>
          <p:sp>
            <p:nvSpPr>
              <p:cNvPr id="2439" name="Google Shape;2439;g1f5d965ad35_0_2448"/>
              <p:cNvSpPr/>
              <p:nvPr/>
            </p:nvSpPr>
            <p:spPr>
              <a:xfrm rot="2700000">
                <a:off x="1424929" y="1729745"/>
                <a:ext cx="396263" cy="39626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440" name="Google Shape;2440;g1f5d965ad35_0_2448"/>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2441" name="Google Shape;2441;g1f5d965ad35_0_2448"/>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2442" name="Google Shape;2442;g1f5d965ad35_0_2448"/>
            <p:cNvSpPr/>
            <p:nvPr/>
          </p:nvSpPr>
          <p:spPr>
            <a:xfrm rot="2700000">
              <a:off x="1559921" y="1891829"/>
              <a:ext cx="242255" cy="242255"/>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2443" name="Google Shape;2443;g1f5d965ad35_0_2448"/>
          <p:cNvGrpSpPr/>
          <p:nvPr/>
        </p:nvGrpSpPr>
        <p:grpSpPr>
          <a:xfrm>
            <a:off x="2622593" y="2193816"/>
            <a:ext cx="397940" cy="646603"/>
            <a:chOff x="1400848" y="1624076"/>
            <a:chExt cx="560400" cy="910580"/>
          </a:xfrm>
        </p:grpSpPr>
        <p:grpSp>
          <p:nvGrpSpPr>
            <p:cNvPr id="2444" name="Google Shape;2444;g1f5d965ad35_0_2448"/>
            <p:cNvGrpSpPr/>
            <p:nvPr/>
          </p:nvGrpSpPr>
          <p:grpSpPr>
            <a:xfrm>
              <a:off x="1400848" y="1624076"/>
              <a:ext cx="560400" cy="825181"/>
              <a:chOff x="1342860" y="1647676"/>
              <a:chExt cx="560400" cy="825181"/>
            </a:xfrm>
          </p:grpSpPr>
          <p:sp>
            <p:nvSpPr>
              <p:cNvPr id="2445" name="Google Shape;2445;g1f5d965ad35_0_2448"/>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446" name="Google Shape;2446;g1f5d965ad35_0_2448"/>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2447" name="Google Shape;2447;g1f5d965ad35_0_2448"/>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2448" name="Google Shape;2448;g1f5d965ad35_0_2448"/>
            <p:cNvSpPr/>
            <p:nvPr/>
          </p:nvSpPr>
          <p:spPr>
            <a:xfrm rot="2700000">
              <a:off x="1559921" y="1891829"/>
              <a:ext cx="242255" cy="242255"/>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2449" name="Google Shape;2449;g1f5d965ad35_0_2448"/>
          <p:cNvGrpSpPr/>
          <p:nvPr/>
        </p:nvGrpSpPr>
        <p:grpSpPr>
          <a:xfrm>
            <a:off x="4363617" y="2193816"/>
            <a:ext cx="397940" cy="646603"/>
            <a:chOff x="1400848" y="1624076"/>
            <a:chExt cx="560400" cy="910580"/>
          </a:xfrm>
        </p:grpSpPr>
        <p:grpSp>
          <p:nvGrpSpPr>
            <p:cNvPr id="2450" name="Google Shape;2450;g1f5d965ad35_0_2448"/>
            <p:cNvGrpSpPr/>
            <p:nvPr/>
          </p:nvGrpSpPr>
          <p:grpSpPr>
            <a:xfrm>
              <a:off x="1400848" y="1624076"/>
              <a:ext cx="560400" cy="825181"/>
              <a:chOff x="1342860" y="1647676"/>
              <a:chExt cx="560400" cy="825181"/>
            </a:xfrm>
          </p:grpSpPr>
          <p:sp>
            <p:nvSpPr>
              <p:cNvPr id="2451" name="Google Shape;2451;g1f5d965ad35_0_2448"/>
              <p:cNvSpPr/>
              <p:nvPr/>
            </p:nvSpPr>
            <p:spPr>
              <a:xfrm rot="2700000">
                <a:off x="1424929" y="1729745"/>
                <a:ext cx="396263" cy="39626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452" name="Google Shape;2452;g1f5d965ad35_0_2448"/>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2453" name="Google Shape;2453;g1f5d965ad35_0_2448"/>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2454" name="Google Shape;2454;g1f5d965ad35_0_2448"/>
            <p:cNvSpPr/>
            <p:nvPr/>
          </p:nvSpPr>
          <p:spPr>
            <a:xfrm rot="2700000">
              <a:off x="1559921" y="1891829"/>
              <a:ext cx="242255" cy="242255"/>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2455" name="Google Shape;2455;g1f5d965ad35_0_2448"/>
          <p:cNvGrpSpPr/>
          <p:nvPr/>
        </p:nvGrpSpPr>
        <p:grpSpPr>
          <a:xfrm>
            <a:off x="6104641" y="2193816"/>
            <a:ext cx="397940" cy="646603"/>
            <a:chOff x="1400848" y="1624076"/>
            <a:chExt cx="560400" cy="910580"/>
          </a:xfrm>
        </p:grpSpPr>
        <p:grpSp>
          <p:nvGrpSpPr>
            <p:cNvPr id="2456" name="Google Shape;2456;g1f5d965ad35_0_2448"/>
            <p:cNvGrpSpPr/>
            <p:nvPr/>
          </p:nvGrpSpPr>
          <p:grpSpPr>
            <a:xfrm>
              <a:off x="1400848" y="1624076"/>
              <a:ext cx="560400" cy="825181"/>
              <a:chOff x="1342860" y="1647676"/>
              <a:chExt cx="560400" cy="825181"/>
            </a:xfrm>
          </p:grpSpPr>
          <p:sp>
            <p:nvSpPr>
              <p:cNvPr id="2457" name="Google Shape;2457;g1f5d965ad35_0_2448"/>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458" name="Google Shape;2458;g1f5d965ad35_0_2448"/>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2459" name="Google Shape;2459;g1f5d965ad35_0_2448"/>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2460" name="Google Shape;2460;g1f5d965ad35_0_2448"/>
            <p:cNvSpPr/>
            <p:nvPr/>
          </p:nvSpPr>
          <p:spPr>
            <a:xfrm rot="2700000">
              <a:off x="1559921" y="1891829"/>
              <a:ext cx="242255" cy="242255"/>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2461" name="Google Shape;2461;g1f5d965ad35_0_2448"/>
          <p:cNvGrpSpPr/>
          <p:nvPr/>
        </p:nvGrpSpPr>
        <p:grpSpPr>
          <a:xfrm>
            <a:off x="7845666" y="2193816"/>
            <a:ext cx="397940" cy="646603"/>
            <a:chOff x="1400848" y="1624076"/>
            <a:chExt cx="560400" cy="910580"/>
          </a:xfrm>
        </p:grpSpPr>
        <p:grpSp>
          <p:nvGrpSpPr>
            <p:cNvPr id="2462" name="Google Shape;2462;g1f5d965ad35_0_2448"/>
            <p:cNvGrpSpPr/>
            <p:nvPr/>
          </p:nvGrpSpPr>
          <p:grpSpPr>
            <a:xfrm>
              <a:off x="1400848" y="1624076"/>
              <a:ext cx="560400" cy="825181"/>
              <a:chOff x="1342860" y="1647676"/>
              <a:chExt cx="560400" cy="825181"/>
            </a:xfrm>
          </p:grpSpPr>
          <p:sp>
            <p:nvSpPr>
              <p:cNvPr id="2463" name="Google Shape;2463;g1f5d965ad35_0_2448"/>
              <p:cNvSpPr/>
              <p:nvPr/>
            </p:nvSpPr>
            <p:spPr>
              <a:xfrm rot="2700000">
                <a:off x="1424929" y="1729745"/>
                <a:ext cx="396263" cy="39626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464" name="Google Shape;2464;g1f5d965ad35_0_2448"/>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2465" name="Google Shape;2465;g1f5d965ad35_0_2448"/>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2466" name="Google Shape;2466;g1f5d965ad35_0_2448"/>
            <p:cNvSpPr/>
            <p:nvPr/>
          </p:nvSpPr>
          <p:spPr>
            <a:xfrm rot="2700000">
              <a:off x="1559921" y="1891829"/>
              <a:ext cx="242255" cy="242255"/>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467" name="Google Shape;2467;g1f5d965ad35_0_2448"/>
          <p:cNvSpPr txBox="1">
            <a:spLocks noGrp="1"/>
          </p:cNvSpPr>
          <p:nvPr>
            <p:ph type="body" idx="1"/>
          </p:nvPr>
        </p:nvSpPr>
        <p:spPr>
          <a:xfrm>
            <a:off x="223088" y="2976272"/>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468" name="Google Shape;2468;g1f5d965ad35_0_2448"/>
          <p:cNvSpPr txBox="1">
            <a:spLocks noGrp="1"/>
          </p:cNvSpPr>
          <p:nvPr>
            <p:ph type="body" idx="2"/>
          </p:nvPr>
        </p:nvSpPr>
        <p:spPr>
          <a:xfrm>
            <a:off x="1964112" y="2976272"/>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469" name="Google Shape;2469;g1f5d965ad35_0_2448"/>
          <p:cNvSpPr txBox="1">
            <a:spLocks noGrp="1"/>
          </p:cNvSpPr>
          <p:nvPr>
            <p:ph type="body" idx="3"/>
          </p:nvPr>
        </p:nvSpPr>
        <p:spPr>
          <a:xfrm>
            <a:off x="3705136" y="2976272"/>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470" name="Google Shape;2470;g1f5d965ad35_0_2448"/>
          <p:cNvSpPr txBox="1">
            <a:spLocks noGrp="1"/>
          </p:cNvSpPr>
          <p:nvPr>
            <p:ph type="body" idx="4"/>
          </p:nvPr>
        </p:nvSpPr>
        <p:spPr>
          <a:xfrm>
            <a:off x="5446160" y="2976272"/>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471" name="Google Shape;2471;g1f5d965ad35_0_2448"/>
          <p:cNvSpPr txBox="1">
            <a:spLocks noGrp="1"/>
          </p:cNvSpPr>
          <p:nvPr>
            <p:ph type="body" idx="5"/>
          </p:nvPr>
        </p:nvSpPr>
        <p:spPr>
          <a:xfrm>
            <a:off x="7187185" y="2976272"/>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
    <p:spTree>
      <p:nvGrpSpPr>
        <p:cNvPr id="1" name="Shape 2472"/>
        <p:cNvGrpSpPr/>
        <p:nvPr/>
      </p:nvGrpSpPr>
      <p:grpSpPr>
        <a:xfrm>
          <a:off x="0" y="0"/>
          <a:ext cx="0" cy="0"/>
          <a:chOff x="0" y="0"/>
          <a:chExt cx="0" cy="0"/>
        </a:xfrm>
      </p:grpSpPr>
      <p:pic>
        <p:nvPicPr>
          <p:cNvPr id="2473" name="Google Shape;2473;g1f5d965ad35_0_2487"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474" name="Google Shape;2474;g1f5d965ad35_0_2487"/>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75" name="Google Shape;2475;g1f5d965ad35_0_2487"/>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476" name="Google Shape;2476;g1f5d965ad35_0_2487"/>
          <p:cNvGrpSpPr/>
          <p:nvPr/>
        </p:nvGrpSpPr>
        <p:grpSpPr>
          <a:xfrm>
            <a:off x="881569" y="2193816"/>
            <a:ext cx="7362037" cy="646603"/>
            <a:chOff x="881569" y="2219454"/>
            <a:chExt cx="7362037" cy="646603"/>
          </a:xfrm>
        </p:grpSpPr>
        <p:grpSp>
          <p:nvGrpSpPr>
            <p:cNvPr id="2477" name="Google Shape;2477;g1f5d965ad35_0_2487"/>
            <p:cNvGrpSpPr/>
            <p:nvPr/>
          </p:nvGrpSpPr>
          <p:grpSpPr>
            <a:xfrm>
              <a:off x="881569" y="2219454"/>
              <a:ext cx="397940" cy="646603"/>
              <a:chOff x="1400848" y="1624076"/>
              <a:chExt cx="560400" cy="910580"/>
            </a:xfrm>
          </p:grpSpPr>
          <p:grpSp>
            <p:nvGrpSpPr>
              <p:cNvPr id="2478" name="Google Shape;2478;g1f5d965ad35_0_2487"/>
              <p:cNvGrpSpPr/>
              <p:nvPr/>
            </p:nvGrpSpPr>
            <p:grpSpPr>
              <a:xfrm>
                <a:off x="1400848" y="1624076"/>
                <a:ext cx="560400" cy="825181"/>
                <a:chOff x="1342860" y="1647676"/>
                <a:chExt cx="560400" cy="825181"/>
              </a:xfrm>
            </p:grpSpPr>
            <p:sp>
              <p:nvSpPr>
                <p:cNvPr id="2479" name="Google Shape;2479;g1f5d965ad35_0_2487"/>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480" name="Google Shape;2480;g1f5d965ad35_0_2487"/>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2481" name="Google Shape;2481;g1f5d965ad35_0_2487"/>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2482" name="Google Shape;2482;g1f5d965ad35_0_2487"/>
              <p:cNvSpPr/>
              <p:nvPr/>
            </p:nvSpPr>
            <p:spPr>
              <a:xfrm rot="2700000">
                <a:off x="1559921" y="1891829"/>
                <a:ext cx="242255" cy="242255"/>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2483" name="Google Shape;2483;g1f5d965ad35_0_2487"/>
            <p:cNvGrpSpPr/>
            <p:nvPr/>
          </p:nvGrpSpPr>
          <p:grpSpPr>
            <a:xfrm>
              <a:off x="2622593" y="2219454"/>
              <a:ext cx="397940" cy="646603"/>
              <a:chOff x="1400848" y="1624076"/>
              <a:chExt cx="560400" cy="910580"/>
            </a:xfrm>
          </p:grpSpPr>
          <p:grpSp>
            <p:nvGrpSpPr>
              <p:cNvPr id="2484" name="Google Shape;2484;g1f5d965ad35_0_2487"/>
              <p:cNvGrpSpPr/>
              <p:nvPr/>
            </p:nvGrpSpPr>
            <p:grpSpPr>
              <a:xfrm>
                <a:off x="1400848" y="1624076"/>
                <a:ext cx="560400" cy="825181"/>
                <a:chOff x="1342860" y="1647676"/>
                <a:chExt cx="560400" cy="825181"/>
              </a:xfrm>
            </p:grpSpPr>
            <p:sp>
              <p:nvSpPr>
                <p:cNvPr id="2485" name="Google Shape;2485;g1f5d965ad35_0_2487"/>
                <p:cNvSpPr/>
                <p:nvPr/>
              </p:nvSpPr>
              <p:spPr>
                <a:xfrm rot="2700000">
                  <a:off x="1424929" y="1729745"/>
                  <a:ext cx="396263" cy="39626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486" name="Google Shape;2486;g1f5d965ad35_0_2487"/>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2487" name="Google Shape;2487;g1f5d965ad35_0_2487"/>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2488" name="Google Shape;2488;g1f5d965ad35_0_2487"/>
              <p:cNvSpPr/>
              <p:nvPr/>
            </p:nvSpPr>
            <p:spPr>
              <a:xfrm rot="2700000">
                <a:off x="1559921" y="1891829"/>
                <a:ext cx="242255" cy="242255"/>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2489" name="Google Shape;2489;g1f5d965ad35_0_2487"/>
            <p:cNvGrpSpPr/>
            <p:nvPr/>
          </p:nvGrpSpPr>
          <p:grpSpPr>
            <a:xfrm>
              <a:off x="4363617" y="2219454"/>
              <a:ext cx="397940" cy="646603"/>
              <a:chOff x="1400848" y="1624076"/>
              <a:chExt cx="560400" cy="910580"/>
            </a:xfrm>
          </p:grpSpPr>
          <p:grpSp>
            <p:nvGrpSpPr>
              <p:cNvPr id="2490" name="Google Shape;2490;g1f5d965ad35_0_2487"/>
              <p:cNvGrpSpPr/>
              <p:nvPr/>
            </p:nvGrpSpPr>
            <p:grpSpPr>
              <a:xfrm>
                <a:off x="1400848" y="1624076"/>
                <a:ext cx="560400" cy="825181"/>
                <a:chOff x="1342860" y="1647676"/>
                <a:chExt cx="560400" cy="825181"/>
              </a:xfrm>
            </p:grpSpPr>
            <p:sp>
              <p:nvSpPr>
                <p:cNvPr id="2491" name="Google Shape;2491;g1f5d965ad35_0_2487"/>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492" name="Google Shape;2492;g1f5d965ad35_0_2487"/>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2493" name="Google Shape;2493;g1f5d965ad35_0_2487"/>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2494" name="Google Shape;2494;g1f5d965ad35_0_2487"/>
              <p:cNvSpPr/>
              <p:nvPr/>
            </p:nvSpPr>
            <p:spPr>
              <a:xfrm rot="2700000">
                <a:off x="1559921" y="1891829"/>
                <a:ext cx="242255" cy="242255"/>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2495" name="Google Shape;2495;g1f5d965ad35_0_2487"/>
            <p:cNvGrpSpPr/>
            <p:nvPr/>
          </p:nvGrpSpPr>
          <p:grpSpPr>
            <a:xfrm>
              <a:off x="6104641" y="2219454"/>
              <a:ext cx="397940" cy="646603"/>
              <a:chOff x="1400848" y="1624076"/>
              <a:chExt cx="560400" cy="910580"/>
            </a:xfrm>
          </p:grpSpPr>
          <p:grpSp>
            <p:nvGrpSpPr>
              <p:cNvPr id="2496" name="Google Shape;2496;g1f5d965ad35_0_2487"/>
              <p:cNvGrpSpPr/>
              <p:nvPr/>
            </p:nvGrpSpPr>
            <p:grpSpPr>
              <a:xfrm>
                <a:off x="1400848" y="1624076"/>
                <a:ext cx="560400" cy="825181"/>
                <a:chOff x="1342860" y="1647676"/>
                <a:chExt cx="560400" cy="825181"/>
              </a:xfrm>
            </p:grpSpPr>
            <p:sp>
              <p:nvSpPr>
                <p:cNvPr id="2497" name="Google Shape;2497;g1f5d965ad35_0_2487"/>
                <p:cNvSpPr/>
                <p:nvPr/>
              </p:nvSpPr>
              <p:spPr>
                <a:xfrm rot="2700000">
                  <a:off x="1424929" y="1729745"/>
                  <a:ext cx="396263" cy="39626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498" name="Google Shape;2498;g1f5d965ad35_0_2487"/>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2499" name="Google Shape;2499;g1f5d965ad35_0_2487"/>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2500" name="Google Shape;2500;g1f5d965ad35_0_2487"/>
              <p:cNvSpPr/>
              <p:nvPr/>
            </p:nvSpPr>
            <p:spPr>
              <a:xfrm rot="2700000">
                <a:off x="1559921" y="1891829"/>
                <a:ext cx="242255" cy="242255"/>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2501" name="Google Shape;2501;g1f5d965ad35_0_2487"/>
            <p:cNvGrpSpPr/>
            <p:nvPr/>
          </p:nvGrpSpPr>
          <p:grpSpPr>
            <a:xfrm>
              <a:off x="7845666" y="2219454"/>
              <a:ext cx="397940" cy="646603"/>
              <a:chOff x="1400848" y="1624076"/>
              <a:chExt cx="560400" cy="910580"/>
            </a:xfrm>
          </p:grpSpPr>
          <p:grpSp>
            <p:nvGrpSpPr>
              <p:cNvPr id="2502" name="Google Shape;2502;g1f5d965ad35_0_2487"/>
              <p:cNvGrpSpPr/>
              <p:nvPr/>
            </p:nvGrpSpPr>
            <p:grpSpPr>
              <a:xfrm>
                <a:off x="1400848" y="1624076"/>
                <a:ext cx="560400" cy="825181"/>
                <a:chOff x="1342860" y="1647676"/>
                <a:chExt cx="560400" cy="825181"/>
              </a:xfrm>
            </p:grpSpPr>
            <p:sp>
              <p:nvSpPr>
                <p:cNvPr id="2503" name="Google Shape;2503;g1f5d965ad35_0_2487"/>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504" name="Google Shape;2504;g1f5d965ad35_0_2487"/>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2505" name="Google Shape;2505;g1f5d965ad35_0_2487"/>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2506" name="Google Shape;2506;g1f5d965ad35_0_2487"/>
              <p:cNvSpPr/>
              <p:nvPr/>
            </p:nvSpPr>
            <p:spPr>
              <a:xfrm rot="2700000">
                <a:off x="1559921" y="1891829"/>
                <a:ext cx="242255" cy="242255"/>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2507" name="Google Shape;2507;g1f5d965ad35_0_2487"/>
          <p:cNvSpPr txBox="1">
            <a:spLocks noGrp="1"/>
          </p:cNvSpPr>
          <p:nvPr>
            <p:ph type="body" idx="1"/>
          </p:nvPr>
        </p:nvSpPr>
        <p:spPr>
          <a:xfrm>
            <a:off x="223088" y="2976272"/>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08" name="Google Shape;2508;g1f5d965ad35_0_2487"/>
          <p:cNvSpPr txBox="1">
            <a:spLocks noGrp="1"/>
          </p:cNvSpPr>
          <p:nvPr>
            <p:ph type="body" idx="2"/>
          </p:nvPr>
        </p:nvSpPr>
        <p:spPr>
          <a:xfrm>
            <a:off x="1964112" y="2976272"/>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09" name="Google Shape;2509;g1f5d965ad35_0_2487"/>
          <p:cNvSpPr txBox="1">
            <a:spLocks noGrp="1"/>
          </p:cNvSpPr>
          <p:nvPr>
            <p:ph type="body" idx="3"/>
          </p:nvPr>
        </p:nvSpPr>
        <p:spPr>
          <a:xfrm>
            <a:off x="3705136" y="2976272"/>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10" name="Google Shape;2510;g1f5d965ad35_0_2487"/>
          <p:cNvSpPr txBox="1">
            <a:spLocks noGrp="1"/>
          </p:cNvSpPr>
          <p:nvPr>
            <p:ph type="body" idx="4"/>
          </p:nvPr>
        </p:nvSpPr>
        <p:spPr>
          <a:xfrm>
            <a:off x="5446160" y="2976272"/>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11" name="Google Shape;2511;g1f5d965ad35_0_2487"/>
          <p:cNvSpPr txBox="1">
            <a:spLocks noGrp="1"/>
          </p:cNvSpPr>
          <p:nvPr>
            <p:ph type="body" idx="5"/>
          </p:nvPr>
        </p:nvSpPr>
        <p:spPr>
          <a:xfrm>
            <a:off x="7187185" y="2976272"/>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3">
    <p:spTree>
      <p:nvGrpSpPr>
        <p:cNvPr id="1" name="Shape 2512"/>
        <p:cNvGrpSpPr/>
        <p:nvPr/>
      </p:nvGrpSpPr>
      <p:grpSpPr>
        <a:xfrm>
          <a:off x="0" y="0"/>
          <a:ext cx="0" cy="0"/>
          <a:chOff x="0" y="0"/>
          <a:chExt cx="0" cy="0"/>
        </a:xfrm>
      </p:grpSpPr>
      <p:pic>
        <p:nvPicPr>
          <p:cNvPr id="2513" name="Google Shape;2513;g1f5d965ad35_0_2527"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514" name="Google Shape;2514;g1f5d965ad35_0_2527"/>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515" name="Google Shape;2515;g1f5d965ad35_0_2527"/>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516" name="Google Shape;2516;g1f5d965ad35_0_2527"/>
          <p:cNvSpPr/>
          <p:nvPr/>
        </p:nvSpPr>
        <p:spPr>
          <a:xfrm>
            <a:off x="424317" y="2347851"/>
            <a:ext cx="8295300" cy="827400"/>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2517" name="Google Shape;2517;g1f5d965ad35_0_2527"/>
          <p:cNvSpPr/>
          <p:nvPr/>
        </p:nvSpPr>
        <p:spPr>
          <a:xfrm>
            <a:off x="895485" y="2047481"/>
            <a:ext cx="600600" cy="60060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1</a:t>
            </a:r>
            <a:endParaRPr/>
          </a:p>
        </p:txBody>
      </p:sp>
      <p:sp>
        <p:nvSpPr>
          <p:cNvPr id="2518" name="Google Shape;2518;g1f5d965ad35_0_2527"/>
          <p:cNvSpPr/>
          <p:nvPr/>
        </p:nvSpPr>
        <p:spPr>
          <a:xfrm>
            <a:off x="2832825" y="2047481"/>
            <a:ext cx="600600" cy="60060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3</a:t>
            </a:r>
            <a:endParaRPr/>
          </a:p>
        </p:txBody>
      </p:sp>
      <p:sp>
        <p:nvSpPr>
          <p:cNvPr id="2519" name="Google Shape;2519;g1f5d965ad35_0_2527"/>
          <p:cNvSpPr/>
          <p:nvPr/>
        </p:nvSpPr>
        <p:spPr>
          <a:xfrm>
            <a:off x="4770165" y="2047481"/>
            <a:ext cx="600600" cy="60060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5</a:t>
            </a:r>
            <a:endParaRPr/>
          </a:p>
        </p:txBody>
      </p:sp>
      <p:sp>
        <p:nvSpPr>
          <p:cNvPr id="2520" name="Google Shape;2520;g1f5d965ad35_0_2527"/>
          <p:cNvSpPr/>
          <p:nvPr/>
        </p:nvSpPr>
        <p:spPr>
          <a:xfrm>
            <a:off x="6707505" y="2047481"/>
            <a:ext cx="600600" cy="60060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7</a:t>
            </a:r>
            <a:endParaRPr/>
          </a:p>
        </p:txBody>
      </p:sp>
      <p:sp>
        <p:nvSpPr>
          <p:cNvPr id="2521" name="Google Shape;2521;g1f5d965ad35_0_2527"/>
          <p:cNvSpPr/>
          <p:nvPr/>
        </p:nvSpPr>
        <p:spPr>
          <a:xfrm>
            <a:off x="1864155" y="2878423"/>
            <a:ext cx="600600" cy="60060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2</a:t>
            </a:r>
            <a:endParaRPr/>
          </a:p>
        </p:txBody>
      </p:sp>
      <p:sp>
        <p:nvSpPr>
          <p:cNvPr id="2522" name="Google Shape;2522;g1f5d965ad35_0_2527"/>
          <p:cNvSpPr/>
          <p:nvPr/>
        </p:nvSpPr>
        <p:spPr>
          <a:xfrm>
            <a:off x="3801495" y="2878423"/>
            <a:ext cx="600600" cy="60060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4</a:t>
            </a:r>
            <a:endParaRPr/>
          </a:p>
        </p:txBody>
      </p:sp>
      <p:sp>
        <p:nvSpPr>
          <p:cNvPr id="2523" name="Google Shape;2523;g1f5d965ad35_0_2527"/>
          <p:cNvSpPr/>
          <p:nvPr/>
        </p:nvSpPr>
        <p:spPr>
          <a:xfrm>
            <a:off x="5738835" y="2878423"/>
            <a:ext cx="600600" cy="60060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6</a:t>
            </a:r>
            <a:endParaRPr/>
          </a:p>
        </p:txBody>
      </p:sp>
      <p:sp>
        <p:nvSpPr>
          <p:cNvPr id="2524" name="Google Shape;2524;g1f5d965ad35_0_2527"/>
          <p:cNvSpPr/>
          <p:nvPr/>
        </p:nvSpPr>
        <p:spPr>
          <a:xfrm>
            <a:off x="7676175" y="2878423"/>
            <a:ext cx="600600" cy="60060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8</a:t>
            </a:r>
            <a:endParaRPr/>
          </a:p>
        </p:txBody>
      </p:sp>
      <p:sp>
        <p:nvSpPr>
          <p:cNvPr id="2525" name="Google Shape;2525;g1f5d965ad35_0_2527"/>
          <p:cNvSpPr txBox="1">
            <a:spLocks noGrp="1"/>
          </p:cNvSpPr>
          <p:nvPr>
            <p:ph type="body" idx="1"/>
          </p:nvPr>
        </p:nvSpPr>
        <p:spPr>
          <a:xfrm>
            <a:off x="338480" y="1520536"/>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26" name="Google Shape;2526;g1f5d965ad35_0_2527"/>
          <p:cNvSpPr txBox="1">
            <a:spLocks noGrp="1"/>
          </p:cNvSpPr>
          <p:nvPr>
            <p:ph type="body" idx="2"/>
          </p:nvPr>
        </p:nvSpPr>
        <p:spPr>
          <a:xfrm>
            <a:off x="2275820" y="1520536"/>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27" name="Google Shape;2527;g1f5d965ad35_0_2527"/>
          <p:cNvSpPr txBox="1">
            <a:spLocks noGrp="1"/>
          </p:cNvSpPr>
          <p:nvPr>
            <p:ph type="body" idx="3"/>
          </p:nvPr>
        </p:nvSpPr>
        <p:spPr>
          <a:xfrm>
            <a:off x="4213160" y="1520536"/>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28" name="Google Shape;2528;g1f5d965ad35_0_2527"/>
          <p:cNvSpPr txBox="1">
            <a:spLocks noGrp="1"/>
          </p:cNvSpPr>
          <p:nvPr>
            <p:ph type="body" idx="4"/>
          </p:nvPr>
        </p:nvSpPr>
        <p:spPr>
          <a:xfrm>
            <a:off x="6150500" y="1520536"/>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29" name="Google Shape;2529;g1f5d965ad35_0_2527"/>
          <p:cNvSpPr txBox="1">
            <a:spLocks noGrp="1"/>
          </p:cNvSpPr>
          <p:nvPr>
            <p:ph type="body" idx="5"/>
          </p:nvPr>
        </p:nvSpPr>
        <p:spPr>
          <a:xfrm>
            <a:off x="1312701" y="3698145"/>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30" name="Google Shape;2530;g1f5d965ad35_0_2527"/>
          <p:cNvSpPr txBox="1">
            <a:spLocks noGrp="1"/>
          </p:cNvSpPr>
          <p:nvPr>
            <p:ph type="body" idx="6"/>
          </p:nvPr>
        </p:nvSpPr>
        <p:spPr>
          <a:xfrm>
            <a:off x="3250041" y="3698145"/>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31" name="Google Shape;2531;g1f5d965ad35_0_2527"/>
          <p:cNvSpPr txBox="1">
            <a:spLocks noGrp="1"/>
          </p:cNvSpPr>
          <p:nvPr>
            <p:ph type="body" idx="7"/>
          </p:nvPr>
        </p:nvSpPr>
        <p:spPr>
          <a:xfrm>
            <a:off x="5187381" y="3698145"/>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32" name="Google Shape;2532;g1f5d965ad35_0_2527"/>
          <p:cNvSpPr txBox="1">
            <a:spLocks noGrp="1"/>
          </p:cNvSpPr>
          <p:nvPr>
            <p:ph type="body" idx="8"/>
          </p:nvPr>
        </p:nvSpPr>
        <p:spPr>
          <a:xfrm>
            <a:off x="7124721" y="3698145"/>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4">
    <p:spTree>
      <p:nvGrpSpPr>
        <p:cNvPr id="1" name="Shape 2533"/>
        <p:cNvGrpSpPr/>
        <p:nvPr/>
      </p:nvGrpSpPr>
      <p:grpSpPr>
        <a:xfrm>
          <a:off x="0" y="0"/>
          <a:ext cx="0" cy="0"/>
          <a:chOff x="0" y="0"/>
          <a:chExt cx="0" cy="0"/>
        </a:xfrm>
      </p:grpSpPr>
      <p:pic>
        <p:nvPicPr>
          <p:cNvPr id="2534" name="Google Shape;2534;g1f5d965ad35_0_2548"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535" name="Google Shape;2535;g1f5d965ad35_0_2548"/>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536" name="Google Shape;2536;g1f5d965ad35_0_2548"/>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537" name="Google Shape;2537;g1f5d965ad35_0_2548"/>
          <p:cNvSpPr/>
          <p:nvPr/>
        </p:nvSpPr>
        <p:spPr>
          <a:xfrm>
            <a:off x="424317" y="2347851"/>
            <a:ext cx="8295300" cy="827400"/>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2538" name="Google Shape;2538;g1f5d965ad35_0_2548"/>
          <p:cNvSpPr/>
          <p:nvPr/>
        </p:nvSpPr>
        <p:spPr>
          <a:xfrm>
            <a:off x="895485" y="2047481"/>
            <a:ext cx="600600" cy="60060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1</a:t>
            </a:r>
            <a:endParaRPr/>
          </a:p>
        </p:txBody>
      </p:sp>
      <p:sp>
        <p:nvSpPr>
          <p:cNvPr id="2539" name="Google Shape;2539;g1f5d965ad35_0_2548"/>
          <p:cNvSpPr/>
          <p:nvPr/>
        </p:nvSpPr>
        <p:spPr>
          <a:xfrm>
            <a:off x="2832825" y="2047481"/>
            <a:ext cx="600600" cy="60060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3</a:t>
            </a:r>
            <a:endParaRPr/>
          </a:p>
        </p:txBody>
      </p:sp>
      <p:sp>
        <p:nvSpPr>
          <p:cNvPr id="2540" name="Google Shape;2540;g1f5d965ad35_0_2548"/>
          <p:cNvSpPr/>
          <p:nvPr/>
        </p:nvSpPr>
        <p:spPr>
          <a:xfrm>
            <a:off x="4770165" y="2047481"/>
            <a:ext cx="600600" cy="60060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5</a:t>
            </a:r>
            <a:endParaRPr/>
          </a:p>
        </p:txBody>
      </p:sp>
      <p:sp>
        <p:nvSpPr>
          <p:cNvPr id="2541" name="Google Shape;2541;g1f5d965ad35_0_2548"/>
          <p:cNvSpPr/>
          <p:nvPr/>
        </p:nvSpPr>
        <p:spPr>
          <a:xfrm>
            <a:off x="6707505" y="2047481"/>
            <a:ext cx="600600" cy="60060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7</a:t>
            </a:r>
            <a:endParaRPr/>
          </a:p>
        </p:txBody>
      </p:sp>
      <p:sp>
        <p:nvSpPr>
          <p:cNvPr id="2542" name="Google Shape;2542;g1f5d965ad35_0_2548"/>
          <p:cNvSpPr/>
          <p:nvPr/>
        </p:nvSpPr>
        <p:spPr>
          <a:xfrm>
            <a:off x="1864155" y="2878423"/>
            <a:ext cx="600600" cy="60060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2</a:t>
            </a:r>
            <a:endParaRPr/>
          </a:p>
        </p:txBody>
      </p:sp>
      <p:sp>
        <p:nvSpPr>
          <p:cNvPr id="2543" name="Google Shape;2543;g1f5d965ad35_0_2548"/>
          <p:cNvSpPr/>
          <p:nvPr/>
        </p:nvSpPr>
        <p:spPr>
          <a:xfrm>
            <a:off x="3801495" y="2878423"/>
            <a:ext cx="600600" cy="60060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4</a:t>
            </a:r>
            <a:endParaRPr/>
          </a:p>
        </p:txBody>
      </p:sp>
      <p:sp>
        <p:nvSpPr>
          <p:cNvPr id="2544" name="Google Shape;2544;g1f5d965ad35_0_2548"/>
          <p:cNvSpPr/>
          <p:nvPr/>
        </p:nvSpPr>
        <p:spPr>
          <a:xfrm>
            <a:off x="5738835" y="2878423"/>
            <a:ext cx="600600" cy="60060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6</a:t>
            </a:r>
            <a:endParaRPr/>
          </a:p>
        </p:txBody>
      </p:sp>
      <p:sp>
        <p:nvSpPr>
          <p:cNvPr id="2545" name="Google Shape;2545;g1f5d965ad35_0_2548"/>
          <p:cNvSpPr/>
          <p:nvPr/>
        </p:nvSpPr>
        <p:spPr>
          <a:xfrm>
            <a:off x="7676175" y="2878423"/>
            <a:ext cx="600600" cy="60060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8</a:t>
            </a:r>
            <a:endParaRPr/>
          </a:p>
        </p:txBody>
      </p:sp>
      <p:sp>
        <p:nvSpPr>
          <p:cNvPr id="2546" name="Google Shape;2546;g1f5d965ad35_0_2548"/>
          <p:cNvSpPr txBox="1">
            <a:spLocks noGrp="1"/>
          </p:cNvSpPr>
          <p:nvPr>
            <p:ph type="body" idx="1"/>
          </p:nvPr>
        </p:nvSpPr>
        <p:spPr>
          <a:xfrm>
            <a:off x="338480" y="1520536"/>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47" name="Google Shape;2547;g1f5d965ad35_0_2548"/>
          <p:cNvSpPr txBox="1">
            <a:spLocks noGrp="1"/>
          </p:cNvSpPr>
          <p:nvPr>
            <p:ph type="body" idx="2"/>
          </p:nvPr>
        </p:nvSpPr>
        <p:spPr>
          <a:xfrm>
            <a:off x="2275820" y="1520536"/>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48" name="Google Shape;2548;g1f5d965ad35_0_2548"/>
          <p:cNvSpPr txBox="1">
            <a:spLocks noGrp="1"/>
          </p:cNvSpPr>
          <p:nvPr>
            <p:ph type="body" idx="3"/>
          </p:nvPr>
        </p:nvSpPr>
        <p:spPr>
          <a:xfrm>
            <a:off x="4213160" y="1520536"/>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49" name="Google Shape;2549;g1f5d965ad35_0_2548"/>
          <p:cNvSpPr txBox="1">
            <a:spLocks noGrp="1"/>
          </p:cNvSpPr>
          <p:nvPr>
            <p:ph type="body" idx="4"/>
          </p:nvPr>
        </p:nvSpPr>
        <p:spPr>
          <a:xfrm>
            <a:off x="6150500" y="1520536"/>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50" name="Google Shape;2550;g1f5d965ad35_0_2548"/>
          <p:cNvSpPr txBox="1">
            <a:spLocks noGrp="1"/>
          </p:cNvSpPr>
          <p:nvPr>
            <p:ph type="body" idx="5"/>
          </p:nvPr>
        </p:nvSpPr>
        <p:spPr>
          <a:xfrm>
            <a:off x="1312701" y="3698145"/>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51" name="Google Shape;2551;g1f5d965ad35_0_2548"/>
          <p:cNvSpPr txBox="1">
            <a:spLocks noGrp="1"/>
          </p:cNvSpPr>
          <p:nvPr>
            <p:ph type="body" idx="6"/>
          </p:nvPr>
        </p:nvSpPr>
        <p:spPr>
          <a:xfrm>
            <a:off x="3250041" y="3698145"/>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52" name="Google Shape;2552;g1f5d965ad35_0_2548"/>
          <p:cNvSpPr txBox="1">
            <a:spLocks noGrp="1"/>
          </p:cNvSpPr>
          <p:nvPr>
            <p:ph type="body" idx="7"/>
          </p:nvPr>
        </p:nvSpPr>
        <p:spPr>
          <a:xfrm>
            <a:off x="5187381" y="3698145"/>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53" name="Google Shape;2553;g1f5d965ad35_0_2548"/>
          <p:cNvSpPr txBox="1">
            <a:spLocks noGrp="1"/>
          </p:cNvSpPr>
          <p:nvPr>
            <p:ph type="body" idx="8"/>
          </p:nvPr>
        </p:nvSpPr>
        <p:spPr>
          <a:xfrm>
            <a:off x="7124721" y="3698145"/>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5">
    <p:spTree>
      <p:nvGrpSpPr>
        <p:cNvPr id="1" name="Shape 2554"/>
        <p:cNvGrpSpPr/>
        <p:nvPr/>
      </p:nvGrpSpPr>
      <p:grpSpPr>
        <a:xfrm>
          <a:off x="0" y="0"/>
          <a:ext cx="0" cy="0"/>
          <a:chOff x="0" y="0"/>
          <a:chExt cx="0" cy="0"/>
        </a:xfrm>
      </p:grpSpPr>
      <p:pic>
        <p:nvPicPr>
          <p:cNvPr id="2555" name="Google Shape;2555;g1f5d965ad35_0_2569"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556" name="Google Shape;2556;g1f5d965ad35_0_2569"/>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557" name="Google Shape;2557;g1f5d965ad35_0_2569"/>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2558" name="Google Shape;2558;g1f5d965ad35_0_2569"/>
          <p:cNvCxnSpPr>
            <a:stCxn id="2559" idx="4"/>
          </p:cNvCxnSpPr>
          <p:nvPr/>
        </p:nvCxnSpPr>
        <p:spPr>
          <a:xfrm flipH="1">
            <a:off x="4571105" y="1243771"/>
            <a:ext cx="900" cy="3899700"/>
          </a:xfrm>
          <a:prstGeom prst="straightConnector1">
            <a:avLst/>
          </a:prstGeom>
          <a:noFill/>
          <a:ln w="19050" cap="flat" cmpd="sng">
            <a:solidFill>
              <a:srgbClr val="D8D8D8"/>
            </a:solidFill>
            <a:prstDash val="dash"/>
            <a:round/>
            <a:headEnd type="none" w="sm" len="sm"/>
            <a:tailEnd type="none" w="sm" len="sm"/>
          </a:ln>
        </p:spPr>
      </p:cxnSp>
      <p:sp>
        <p:nvSpPr>
          <p:cNvPr id="2559" name="Google Shape;2559;g1f5d965ad35_0_2569"/>
          <p:cNvSpPr/>
          <p:nvPr/>
        </p:nvSpPr>
        <p:spPr>
          <a:xfrm>
            <a:off x="4387355" y="874471"/>
            <a:ext cx="369300" cy="369300"/>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2560" name="Google Shape;2560;g1f5d965ad35_0_2569"/>
          <p:cNvSpPr/>
          <p:nvPr/>
        </p:nvSpPr>
        <p:spPr>
          <a:xfrm>
            <a:off x="4387355" y="1481023"/>
            <a:ext cx="369300" cy="369300"/>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2561" name="Google Shape;2561;g1f5d965ad35_0_2569"/>
          <p:cNvSpPr/>
          <p:nvPr/>
        </p:nvSpPr>
        <p:spPr>
          <a:xfrm>
            <a:off x="4387355" y="2087575"/>
            <a:ext cx="369300" cy="369300"/>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2562" name="Google Shape;2562;g1f5d965ad35_0_2569"/>
          <p:cNvSpPr/>
          <p:nvPr/>
        </p:nvSpPr>
        <p:spPr>
          <a:xfrm>
            <a:off x="4387355" y="2694127"/>
            <a:ext cx="369300" cy="369300"/>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2563" name="Google Shape;2563;g1f5d965ad35_0_2569"/>
          <p:cNvSpPr/>
          <p:nvPr/>
        </p:nvSpPr>
        <p:spPr>
          <a:xfrm>
            <a:off x="4387355" y="3300679"/>
            <a:ext cx="369300" cy="369300"/>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2564" name="Google Shape;2564;g1f5d965ad35_0_2569"/>
          <p:cNvSpPr/>
          <p:nvPr/>
        </p:nvSpPr>
        <p:spPr>
          <a:xfrm>
            <a:off x="4387355" y="3907231"/>
            <a:ext cx="369300" cy="369300"/>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2565" name="Google Shape;2565;g1f5d965ad35_0_2569"/>
          <p:cNvSpPr/>
          <p:nvPr/>
        </p:nvSpPr>
        <p:spPr>
          <a:xfrm>
            <a:off x="4387355" y="4513786"/>
            <a:ext cx="369300" cy="369300"/>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2566" name="Google Shape;2566;g1f5d965ad35_0_2569"/>
          <p:cNvSpPr txBox="1">
            <a:spLocks noGrp="1"/>
          </p:cNvSpPr>
          <p:nvPr>
            <p:ph type="body" idx="1"/>
          </p:nvPr>
        </p:nvSpPr>
        <p:spPr>
          <a:xfrm>
            <a:off x="4940352" y="1505597"/>
            <a:ext cx="35973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67" name="Google Shape;2567;g1f5d965ad35_0_2569"/>
          <p:cNvSpPr txBox="1">
            <a:spLocks noGrp="1"/>
          </p:cNvSpPr>
          <p:nvPr>
            <p:ph type="body" idx="2"/>
          </p:nvPr>
        </p:nvSpPr>
        <p:spPr>
          <a:xfrm>
            <a:off x="4940352" y="2718701"/>
            <a:ext cx="35973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68" name="Google Shape;2568;g1f5d965ad35_0_2569"/>
          <p:cNvSpPr txBox="1">
            <a:spLocks noGrp="1"/>
          </p:cNvSpPr>
          <p:nvPr>
            <p:ph type="body" idx="3"/>
          </p:nvPr>
        </p:nvSpPr>
        <p:spPr>
          <a:xfrm>
            <a:off x="4940352" y="3931097"/>
            <a:ext cx="35973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69" name="Google Shape;2569;g1f5d965ad35_0_2569"/>
          <p:cNvSpPr txBox="1">
            <a:spLocks noGrp="1"/>
          </p:cNvSpPr>
          <p:nvPr>
            <p:ph type="body" idx="4"/>
          </p:nvPr>
        </p:nvSpPr>
        <p:spPr>
          <a:xfrm>
            <a:off x="608049" y="899045"/>
            <a:ext cx="3597300" cy="320100"/>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70" name="Google Shape;2570;g1f5d965ad35_0_2569"/>
          <p:cNvSpPr txBox="1">
            <a:spLocks noGrp="1"/>
          </p:cNvSpPr>
          <p:nvPr>
            <p:ph type="body" idx="5"/>
          </p:nvPr>
        </p:nvSpPr>
        <p:spPr>
          <a:xfrm>
            <a:off x="608049" y="2118232"/>
            <a:ext cx="3597300" cy="320100"/>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71" name="Google Shape;2571;g1f5d965ad35_0_2569"/>
          <p:cNvSpPr txBox="1">
            <a:spLocks noGrp="1"/>
          </p:cNvSpPr>
          <p:nvPr>
            <p:ph type="body" idx="6"/>
          </p:nvPr>
        </p:nvSpPr>
        <p:spPr>
          <a:xfrm>
            <a:off x="608049" y="3325253"/>
            <a:ext cx="3597300" cy="320100"/>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72" name="Google Shape;2572;g1f5d965ad35_0_2569"/>
          <p:cNvSpPr txBox="1">
            <a:spLocks noGrp="1"/>
          </p:cNvSpPr>
          <p:nvPr>
            <p:ph type="body" idx="7"/>
          </p:nvPr>
        </p:nvSpPr>
        <p:spPr>
          <a:xfrm>
            <a:off x="608049" y="4538360"/>
            <a:ext cx="3597300" cy="320100"/>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6">
    <p:spTree>
      <p:nvGrpSpPr>
        <p:cNvPr id="1" name="Shape 2573"/>
        <p:cNvGrpSpPr/>
        <p:nvPr/>
      </p:nvGrpSpPr>
      <p:grpSpPr>
        <a:xfrm>
          <a:off x="0" y="0"/>
          <a:ext cx="0" cy="0"/>
          <a:chOff x="0" y="0"/>
          <a:chExt cx="0" cy="0"/>
        </a:xfrm>
      </p:grpSpPr>
      <p:pic>
        <p:nvPicPr>
          <p:cNvPr id="2574" name="Google Shape;2574;g1f5d965ad35_0_2588"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575" name="Google Shape;2575;g1f5d965ad35_0_2588"/>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576" name="Google Shape;2576;g1f5d965ad35_0_2588"/>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2577" name="Google Shape;2577;g1f5d965ad35_0_2588"/>
          <p:cNvCxnSpPr>
            <a:stCxn id="2578" idx="4"/>
          </p:cNvCxnSpPr>
          <p:nvPr/>
        </p:nvCxnSpPr>
        <p:spPr>
          <a:xfrm flipH="1">
            <a:off x="4571105" y="1243771"/>
            <a:ext cx="900" cy="3899700"/>
          </a:xfrm>
          <a:prstGeom prst="straightConnector1">
            <a:avLst/>
          </a:prstGeom>
          <a:noFill/>
          <a:ln w="19050" cap="flat" cmpd="sng">
            <a:solidFill>
              <a:srgbClr val="D8D8D8"/>
            </a:solidFill>
            <a:prstDash val="dash"/>
            <a:round/>
            <a:headEnd type="none" w="sm" len="sm"/>
            <a:tailEnd type="none" w="sm" len="sm"/>
          </a:ln>
        </p:spPr>
      </p:cxnSp>
      <p:sp>
        <p:nvSpPr>
          <p:cNvPr id="2578" name="Google Shape;2578;g1f5d965ad35_0_2588"/>
          <p:cNvSpPr/>
          <p:nvPr/>
        </p:nvSpPr>
        <p:spPr>
          <a:xfrm>
            <a:off x="4387355" y="874471"/>
            <a:ext cx="369300" cy="369300"/>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2579" name="Google Shape;2579;g1f5d965ad35_0_2588"/>
          <p:cNvSpPr/>
          <p:nvPr/>
        </p:nvSpPr>
        <p:spPr>
          <a:xfrm>
            <a:off x="4387355" y="1481023"/>
            <a:ext cx="369300" cy="369300"/>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2580" name="Google Shape;2580;g1f5d965ad35_0_2588"/>
          <p:cNvSpPr/>
          <p:nvPr/>
        </p:nvSpPr>
        <p:spPr>
          <a:xfrm>
            <a:off x="4387355" y="2087575"/>
            <a:ext cx="369300" cy="369300"/>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2581" name="Google Shape;2581;g1f5d965ad35_0_2588"/>
          <p:cNvSpPr/>
          <p:nvPr/>
        </p:nvSpPr>
        <p:spPr>
          <a:xfrm>
            <a:off x="4387355" y="2694127"/>
            <a:ext cx="369300" cy="369300"/>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2582" name="Google Shape;2582;g1f5d965ad35_0_2588"/>
          <p:cNvSpPr/>
          <p:nvPr/>
        </p:nvSpPr>
        <p:spPr>
          <a:xfrm>
            <a:off x="4387355" y="3300679"/>
            <a:ext cx="369300" cy="369300"/>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2583" name="Google Shape;2583;g1f5d965ad35_0_2588"/>
          <p:cNvSpPr/>
          <p:nvPr/>
        </p:nvSpPr>
        <p:spPr>
          <a:xfrm>
            <a:off x="4387355" y="3907231"/>
            <a:ext cx="369300" cy="369300"/>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2584" name="Google Shape;2584;g1f5d965ad35_0_2588"/>
          <p:cNvSpPr/>
          <p:nvPr/>
        </p:nvSpPr>
        <p:spPr>
          <a:xfrm>
            <a:off x="4387355" y="4513786"/>
            <a:ext cx="369300" cy="369300"/>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2585" name="Google Shape;2585;g1f5d965ad35_0_2588"/>
          <p:cNvSpPr txBox="1">
            <a:spLocks noGrp="1"/>
          </p:cNvSpPr>
          <p:nvPr>
            <p:ph type="body" idx="1"/>
          </p:nvPr>
        </p:nvSpPr>
        <p:spPr>
          <a:xfrm>
            <a:off x="4940352" y="1505597"/>
            <a:ext cx="35973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86" name="Google Shape;2586;g1f5d965ad35_0_2588"/>
          <p:cNvSpPr txBox="1">
            <a:spLocks noGrp="1"/>
          </p:cNvSpPr>
          <p:nvPr>
            <p:ph type="body" idx="2"/>
          </p:nvPr>
        </p:nvSpPr>
        <p:spPr>
          <a:xfrm>
            <a:off x="4940352" y="2718701"/>
            <a:ext cx="35973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87" name="Google Shape;2587;g1f5d965ad35_0_2588"/>
          <p:cNvSpPr txBox="1">
            <a:spLocks noGrp="1"/>
          </p:cNvSpPr>
          <p:nvPr>
            <p:ph type="body" idx="3"/>
          </p:nvPr>
        </p:nvSpPr>
        <p:spPr>
          <a:xfrm>
            <a:off x="4940352" y="3931097"/>
            <a:ext cx="35973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88" name="Google Shape;2588;g1f5d965ad35_0_2588"/>
          <p:cNvSpPr txBox="1">
            <a:spLocks noGrp="1"/>
          </p:cNvSpPr>
          <p:nvPr>
            <p:ph type="body" idx="4"/>
          </p:nvPr>
        </p:nvSpPr>
        <p:spPr>
          <a:xfrm>
            <a:off x="608049" y="899045"/>
            <a:ext cx="3597300" cy="320100"/>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89" name="Google Shape;2589;g1f5d965ad35_0_2588"/>
          <p:cNvSpPr txBox="1">
            <a:spLocks noGrp="1"/>
          </p:cNvSpPr>
          <p:nvPr>
            <p:ph type="body" idx="5"/>
          </p:nvPr>
        </p:nvSpPr>
        <p:spPr>
          <a:xfrm>
            <a:off x="608049" y="2118232"/>
            <a:ext cx="3597300" cy="320100"/>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90" name="Google Shape;2590;g1f5d965ad35_0_2588"/>
          <p:cNvSpPr txBox="1">
            <a:spLocks noGrp="1"/>
          </p:cNvSpPr>
          <p:nvPr>
            <p:ph type="body" idx="6"/>
          </p:nvPr>
        </p:nvSpPr>
        <p:spPr>
          <a:xfrm>
            <a:off x="608049" y="3325253"/>
            <a:ext cx="3597300" cy="320100"/>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91" name="Google Shape;2591;g1f5d965ad35_0_2588"/>
          <p:cNvSpPr txBox="1">
            <a:spLocks noGrp="1"/>
          </p:cNvSpPr>
          <p:nvPr>
            <p:ph type="body" idx="7"/>
          </p:nvPr>
        </p:nvSpPr>
        <p:spPr>
          <a:xfrm>
            <a:off x="608049" y="4538360"/>
            <a:ext cx="3597300" cy="320100"/>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7">
    <p:spTree>
      <p:nvGrpSpPr>
        <p:cNvPr id="1" name="Shape 2592"/>
        <p:cNvGrpSpPr/>
        <p:nvPr/>
      </p:nvGrpSpPr>
      <p:grpSpPr>
        <a:xfrm>
          <a:off x="0" y="0"/>
          <a:ext cx="0" cy="0"/>
          <a:chOff x="0" y="0"/>
          <a:chExt cx="0" cy="0"/>
        </a:xfrm>
      </p:grpSpPr>
      <p:pic>
        <p:nvPicPr>
          <p:cNvPr id="2593" name="Google Shape;2593;g1f5d965ad35_0_2607"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594" name="Google Shape;2594;g1f5d965ad35_0_2607"/>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595" name="Google Shape;2595;g1f5d965ad35_0_2607"/>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596" name="Google Shape;2596;g1f5d965ad35_0_2607"/>
          <p:cNvGrpSpPr/>
          <p:nvPr/>
        </p:nvGrpSpPr>
        <p:grpSpPr>
          <a:xfrm>
            <a:off x="914107" y="752041"/>
            <a:ext cx="7280320" cy="4126301"/>
            <a:chOff x="556458" y="752041"/>
            <a:chExt cx="7280320" cy="4126301"/>
          </a:xfrm>
        </p:grpSpPr>
        <p:cxnSp>
          <p:nvCxnSpPr>
            <p:cNvPr id="2597" name="Google Shape;2597;g1f5d965ad35_0_2607"/>
            <p:cNvCxnSpPr>
              <a:stCxn id="2598" idx="6"/>
              <a:endCxn id="2599" idx="0"/>
            </p:cNvCxnSpPr>
            <p:nvPr/>
          </p:nvCxnSpPr>
          <p:spPr>
            <a:xfrm rot="10800000" flipH="1">
              <a:off x="3133419" y="990104"/>
              <a:ext cx="818400" cy="1825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600" name="Google Shape;2600;g1f5d965ad35_0_2607"/>
            <p:cNvCxnSpPr>
              <a:stCxn id="2598" idx="6"/>
              <a:endCxn id="2601" idx="0"/>
            </p:cNvCxnSpPr>
            <p:nvPr/>
          </p:nvCxnSpPr>
          <p:spPr>
            <a:xfrm rot="10800000" flipH="1">
              <a:off x="3133419" y="2206304"/>
              <a:ext cx="818400" cy="6090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602" name="Google Shape;2602;g1f5d965ad35_0_2607"/>
            <p:cNvCxnSpPr>
              <a:stCxn id="2598" idx="6"/>
              <a:endCxn id="2603" idx="0"/>
            </p:cNvCxnSpPr>
            <p:nvPr/>
          </p:nvCxnSpPr>
          <p:spPr>
            <a:xfrm rot="10800000" flipH="1">
              <a:off x="3133419" y="2814404"/>
              <a:ext cx="818400" cy="9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604" name="Google Shape;2604;g1f5d965ad35_0_2607"/>
            <p:cNvCxnSpPr>
              <a:stCxn id="2598" idx="6"/>
              <a:endCxn id="2605" idx="0"/>
            </p:cNvCxnSpPr>
            <p:nvPr/>
          </p:nvCxnSpPr>
          <p:spPr>
            <a:xfrm>
              <a:off x="3133419" y="2815304"/>
              <a:ext cx="818400" cy="18249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606" name="Google Shape;2606;g1f5d965ad35_0_2607"/>
            <p:cNvCxnSpPr>
              <a:stCxn id="2598" idx="6"/>
              <a:endCxn id="2607" idx="0"/>
            </p:cNvCxnSpPr>
            <p:nvPr/>
          </p:nvCxnSpPr>
          <p:spPr>
            <a:xfrm>
              <a:off x="3133419" y="2815304"/>
              <a:ext cx="818400" cy="1216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608" name="Google Shape;2608;g1f5d965ad35_0_2607"/>
            <p:cNvCxnSpPr>
              <a:stCxn id="2598" idx="6"/>
              <a:endCxn id="2609" idx="0"/>
            </p:cNvCxnSpPr>
            <p:nvPr/>
          </p:nvCxnSpPr>
          <p:spPr>
            <a:xfrm>
              <a:off x="3133419" y="2815304"/>
              <a:ext cx="818400" cy="60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610" name="Google Shape;2610;g1f5d965ad35_0_2607"/>
            <p:cNvCxnSpPr>
              <a:stCxn id="2598" idx="6"/>
              <a:endCxn id="2611" idx="0"/>
            </p:cNvCxnSpPr>
            <p:nvPr/>
          </p:nvCxnSpPr>
          <p:spPr>
            <a:xfrm rot="10800000" flipH="1">
              <a:off x="3133419" y="1597904"/>
              <a:ext cx="818400" cy="1217400"/>
            </a:xfrm>
            <a:prstGeom prst="bentConnector3">
              <a:avLst>
                <a:gd name="adj1" fmla="val 50000"/>
              </a:avLst>
            </a:prstGeom>
            <a:noFill/>
            <a:ln w="12700" cap="flat" cmpd="sng">
              <a:solidFill>
                <a:srgbClr val="D8D8D8"/>
              </a:solidFill>
              <a:prstDash val="solid"/>
              <a:round/>
              <a:headEnd type="none" w="sm" len="sm"/>
              <a:tailEnd type="none" w="sm" len="sm"/>
            </a:ln>
          </p:spPr>
        </p:cxnSp>
        <p:grpSp>
          <p:nvGrpSpPr>
            <p:cNvPr id="2612" name="Google Shape;2612;g1f5d965ad35_0_2607"/>
            <p:cNvGrpSpPr/>
            <p:nvPr/>
          </p:nvGrpSpPr>
          <p:grpSpPr>
            <a:xfrm>
              <a:off x="556458" y="1526823"/>
              <a:ext cx="2576961" cy="2576961"/>
              <a:chOff x="941492" y="1686560"/>
              <a:chExt cx="1876200" cy="1876200"/>
            </a:xfrm>
          </p:grpSpPr>
          <p:sp>
            <p:nvSpPr>
              <p:cNvPr id="2598" name="Google Shape;2598;g1f5d965ad35_0_2607"/>
              <p:cNvSpPr/>
              <p:nvPr/>
            </p:nvSpPr>
            <p:spPr>
              <a:xfrm>
                <a:off x="941492" y="1686560"/>
                <a:ext cx="1876200" cy="1876200"/>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613" name="Google Shape;2613;g1f5d965ad35_0_2607"/>
              <p:cNvSpPr/>
              <p:nvPr/>
            </p:nvSpPr>
            <p:spPr>
              <a:xfrm>
                <a:off x="1074172" y="1819240"/>
                <a:ext cx="1611000" cy="1611000"/>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614" name="Google Shape;2614;g1f5d965ad35_0_2607"/>
            <p:cNvSpPr/>
            <p:nvPr/>
          </p:nvSpPr>
          <p:spPr>
            <a:xfrm>
              <a:off x="4529278" y="752041"/>
              <a:ext cx="3307500" cy="4758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2615" name="Google Shape;2615;g1f5d965ad35_0_2607"/>
            <p:cNvSpPr/>
            <p:nvPr/>
          </p:nvSpPr>
          <p:spPr>
            <a:xfrm>
              <a:off x="4076310" y="752041"/>
              <a:ext cx="475800" cy="4758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2599" name="Google Shape;2599;g1f5d965ad35_0_2607"/>
            <p:cNvSpPr/>
            <p:nvPr/>
          </p:nvSpPr>
          <p:spPr>
            <a:xfrm rot="-5400000">
              <a:off x="3941689" y="927714"/>
              <a:ext cx="144600" cy="124500"/>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616" name="Google Shape;2616;g1f5d965ad35_0_2607"/>
            <p:cNvSpPr/>
            <p:nvPr/>
          </p:nvSpPr>
          <p:spPr>
            <a:xfrm>
              <a:off x="4529278" y="1360153"/>
              <a:ext cx="3307500" cy="4758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2617" name="Google Shape;2617;g1f5d965ad35_0_2607"/>
            <p:cNvSpPr/>
            <p:nvPr/>
          </p:nvSpPr>
          <p:spPr>
            <a:xfrm>
              <a:off x="4076309" y="1360031"/>
              <a:ext cx="475800" cy="4758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2611" name="Google Shape;2611;g1f5d965ad35_0_2607"/>
            <p:cNvSpPr/>
            <p:nvPr/>
          </p:nvSpPr>
          <p:spPr>
            <a:xfrm rot="-5400000">
              <a:off x="3941688" y="1535765"/>
              <a:ext cx="144600" cy="124500"/>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618" name="Google Shape;2618;g1f5d965ad35_0_2607"/>
            <p:cNvSpPr/>
            <p:nvPr/>
          </p:nvSpPr>
          <p:spPr>
            <a:xfrm>
              <a:off x="4529278" y="1968387"/>
              <a:ext cx="3307500" cy="4758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2619" name="Google Shape;2619;g1f5d965ad35_0_2607"/>
            <p:cNvSpPr/>
            <p:nvPr/>
          </p:nvSpPr>
          <p:spPr>
            <a:xfrm>
              <a:off x="4076308" y="1968143"/>
              <a:ext cx="475800" cy="4758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2601" name="Google Shape;2601;g1f5d965ad35_0_2607"/>
            <p:cNvSpPr/>
            <p:nvPr/>
          </p:nvSpPr>
          <p:spPr>
            <a:xfrm rot="-5400000">
              <a:off x="3941687" y="2143938"/>
              <a:ext cx="144600" cy="124500"/>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620" name="Google Shape;2620;g1f5d965ad35_0_2607"/>
            <p:cNvSpPr/>
            <p:nvPr/>
          </p:nvSpPr>
          <p:spPr>
            <a:xfrm>
              <a:off x="4529278" y="2576743"/>
              <a:ext cx="3307500" cy="4758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2621" name="Google Shape;2621;g1f5d965ad35_0_2607"/>
            <p:cNvSpPr/>
            <p:nvPr/>
          </p:nvSpPr>
          <p:spPr>
            <a:xfrm>
              <a:off x="4076307" y="2576377"/>
              <a:ext cx="475800" cy="4758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2603" name="Google Shape;2603;g1f5d965ad35_0_2607"/>
            <p:cNvSpPr/>
            <p:nvPr/>
          </p:nvSpPr>
          <p:spPr>
            <a:xfrm rot="-5400000">
              <a:off x="3941686" y="2752233"/>
              <a:ext cx="144600" cy="124500"/>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622" name="Google Shape;2622;g1f5d965ad35_0_2607"/>
            <p:cNvSpPr/>
            <p:nvPr/>
          </p:nvSpPr>
          <p:spPr>
            <a:xfrm>
              <a:off x="4529278" y="3185221"/>
              <a:ext cx="3307500" cy="4758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2623" name="Google Shape;2623;g1f5d965ad35_0_2607"/>
            <p:cNvSpPr/>
            <p:nvPr/>
          </p:nvSpPr>
          <p:spPr>
            <a:xfrm>
              <a:off x="4076306" y="3184733"/>
              <a:ext cx="475800" cy="4758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2609" name="Google Shape;2609;g1f5d965ad35_0_2607"/>
            <p:cNvSpPr/>
            <p:nvPr/>
          </p:nvSpPr>
          <p:spPr>
            <a:xfrm rot="-5400000">
              <a:off x="3941685" y="3360650"/>
              <a:ext cx="144600" cy="124500"/>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624" name="Google Shape;2624;g1f5d965ad35_0_2607"/>
            <p:cNvSpPr/>
            <p:nvPr/>
          </p:nvSpPr>
          <p:spPr>
            <a:xfrm>
              <a:off x="4529278" y="3793821"/>
              <a:ext cx="3307500" cy="4758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2625" name="Google Shape;2625;g1f5d965ad35_0_2607"/>
            <p:cNvSpPr/>
            <p:nvPr/>
          </p:nvSpPr>
          <p:spPr>
            <a:xfrm>
              <a:off x="4076305" y="3793211"/>
              <a:ext cx="475800" cy="4758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2607" name="Google Shape;2607;g1f5d965ad35_0_2607"/>
            <p:cNvSpPr/>
            <p:nvPr/>
          </p:nvSpPr>
          <p:spPr>
            <a:xfrm rot="-5400000">
              <a:off x="3941684" y="3969189"/>
              <a:ext cx="144600" cy="124500"/>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626" name="Google Shape;2626;g1f5d965ad35_0_2607"/>
            <p:cNvSpPr/>
            <p:nvPr/>
          </p:nvSpPr>
          <p:spPr>
            <a:xfrm>
              <a:off x="4529278" y="4402542"/>
              <a:ext cx="3307500" cy="4758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2627" name="Google Shape;2627;g1f5d965ad35_0_2607"/>
            <p:cNvSpPr/>
            <p:nvPr/>
          </p:nvSpPr>
          <p:spPr>
            <a:xfrm>
              <a:off x="4076304" y="4401810"/>
              <a:ext cx="475800" cy="4758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2605" name="Google Shape;2605;g1f5d965ad35_0_2607"/>
            <p:cNvSpPr/>
            <p:nvPr/>
          </p:nvSpPr>
          <p:spPr>
            <a:xfrm rot="-5400000">
              <a:off x="3941683" y="4577849"/>
              <a:ext cx="144600" cy="124500"/>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628" name="Google Shape;2628;g1f5d965ad35_0_2607"/>
          <p:cNvSpPr txBox="1">
            <a:spLocks noGrp="1"/>
          </p:cNvSpPr>
          <p:nvPr>
            <p:ph type="body" idx="1"/>
          </p:nvPr>
        </p:nvSpPr>
        <p:spPr>
          <a:xfrm>
            <a:off x="1345189" y="2654219"/>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29" name="Google Shape;2629;g1f5d965ad35_0_2607"/>
          <p:cNvSpPr txBox="1">
            <a:spLocks noGrp="1"/>
          </p:cNvSpPr>
          <p:nvPr>
            <p:ph type="body" idx="2"/>
          </p:nvPr>
        </p:nvSpPr>
        <p:spPr>
          <a:xfrm>
            <a:off x="5044082" y="2637036"/>
            <a:ext cx="3070200" cy="358800"/>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630" name="Google Shape;2630;g1f5d965ad35_0_2607"/>
          <p:cNvSpPr txBox="1">
            <a:spLocks noGrp="1"/>
          </p:cNvSpPr>
          <p:nvPr>
            <p:ph type="body" idx="3"/>
          </p:nvPr>
        </p:nvSpPr>
        <p:spPr>
          <a:xfrm>
            <a:off x="5044082" y="808236"/>
            <a:ext cx="3070200" cy="358800"/>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631" name="Google Shape;2631;g1f5d965ad35_0_2607"/>
          <p:cNvSpPr txBox="1">
            <a:spLocks noGrp="1"/>
          </p:cNvSpPr>
          <p:nvPr>
            <p:ph type="body" idx="4"/>
          </p:nvPr>
        </p:nvSpPr>
        <p:spPr>
          <a:xfrm>
            <a:off x="5044082" y="4465835"/>
            <a:ext cx="3070200" cy="358800"/>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632" name="Google Shape;2632;g1f5d965ad35_0_2607"/>
          <p:cNvSpPr txBox="1">
            <a:spLocks noGrp="1"/>
          </p:cNvSpPr>
          <p:nvPr>
            <p:ph type="body" idx="5"/>
          </p:nvPr>
        </p:nvSpPr>
        <p:spPr>
          <a:xfrm>
            <a:off x="5044082" y="3856236"/>
            <a:ext cx="3070200" cy="358800"/>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633" name="Google Shape;2633;g1f5d965ad35_0_2607"/>
          <p:cNvSpPr txBox="1">
            <a:spLocks noGrp="1"/>
          </p:cNvSpPr>
          <p:nvPr>
            <p:ph type="body" idx="6"/>
          </p:nvPr>
        </p:nvSpPr>
        <p:spPr>
          <a:xfrm>
            <a:off x="5044082" y="3246636"/>
            <a:ext cx="3070200" cy="358800"/>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634" name="Google Shape;2634;g1f5d965ad35_0_2607"/>
          <p:cNvSpPr txBox="1">
            <a:spLocks noGrp="1"/>
          </p:cNvSpPr>
          <p:nvPr>
            <p:ph type="body" idx="7"/>
          </p:nvPr>
        </p:nvSpPr>
        <p:spPr>
          <a:xfrm>
            <a:off x="5044082" y="2027436"/>
            <a:ext cx="3070200" cy="358800"/>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635" name="Google Shape;2635;g1f5d965ad35_0_2607"/>
          <p:cNvSpPr txBox="1">
            <a:spLocks noGrp="1"/>
          </p:cNvSpPr>
          <p:nvPr>
            <p:ph type="body" idx="8"/>
          </p:nvPr>
        </p:nvSpPr>
        <p:spPr>
          <a:xfrm>
            <a:off x="5044082" y="1417836"/>
            <a:ext cx="3070200" cy="358800"/>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8">
    <p:spTree>
      <p:nvGrpSpPr>
        <p:cNvPr id="1" name="Shape 2636"/>
        <p:cNvGrpSpPr/>
        <p:nvPr/>
      </p:nvGrpSpPr>
      <p:grpSpPr>
        <a:xfrm>
          <a:off x="0" y="0"/>
          <a:ext cx="0" cy="0"/>
          <a:chOff x="0" y="0"/>
          <a:chExt cx="0" cy="0"/>
        </a:xfrm>
      </p:grpSpPr>
      <p:pic>
        <p:nvPicPr>
          <p:cNvPr id="2637" name="Google Shape;2637;g1f5d965ad35_0_2651"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638" name="Google Shape;2638;g1f5d965ad35_0_2651"/>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639" name="Google Shape;2639;g1f5d965ad35_0_2651"/>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640" name="Google Shape;2640;g1f5d965ad35_0_2651"/>
          <p:cNvGrpSpPr/>
          <p:nvPr/>
        </p:nvGrpSpPr>
        <p:grpSpPr>
          <a:xfrm>
            <a:off x="914107" y="752041"/>
            <a:ext cx="7280320" cy="4126301"/>
            <a:chOff x="556458" y="752041"/>
            <a:chExt cx="7280320" cy="4126301"/>
          </a:xfrm>
        </p:grpSpPr>
        <p:cxnSp>
          <p:nvCxnSpPr>
            <p:cNvPr id="2641" name="Google Shape;2641;g1f5d965ad35_0_2651"/>
            <p:cNvCxnSpPr>
              <a:stCxn id="2642" idx="6"/>
              <a:endCxn id="2643" idx="0"/>
            </p:cNvCxnSpPr>
            <p:nvPr/>
          </p:nvCxnSpPr>
          <p:spPr>
            <a:xfrm rot="10800000" flipH="1">
              <a:off x="3133419" y="990104"/>
              <a:ext cx="818400" cy="1825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644" name="Google Shape;2644;g1f5d965ad35_0_2651"/>
            <p:cNvCxnSpPr>
              <a:stCxn id="2642" idx="6"/>
              <a:endCxn id="2645" idx="0"/>
            </p:cNvCxnSpPr>
            <p:nvPr/>
          </p:nvCxnSpPr>
          <p:spPr>
            <a:xfrm rot="10800000" flipH="1">
              <a:off x="3133419" y="2206304"/>
              <a:ext cx="818400" cy="6090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646" name="Google Shape;2646;g1f5d965ad35_0_2651"/>
            <p:cNvCxnSpPr>
              <a:stCxn id="2642" idx="6"/>
              <a:endCxn id="2647" idx="0"/>
            </p:cNvCxnSpPr>
            <p:nvPr/>
          </p:nvCxnSpPr>
          <p:spPr>
            <a:xfrm rot="10800000" flipH="1">
              <a:off x="3133419" y="2814404"/>
              <a:ext cx="818400" cy="9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648" name="Google Shape;2648;g1f5d965ad35_0_2651"/>
            <p:cNvCxnSpPr>
              <a:stCxn id="2642" idx="6"/>
              <a:endCxn id="2649" idx="0"/>
            </p:cNvCxnSpPr>
            <p:nvPr/>
          </p:nvCxnSpPr>
          <p:spPr>
            <a:xfrm>
              <a:off x="3133419" y="2815304"/>
              <a:ext cx="818400" cy="18249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650" name="Google Shape;2650;g1f5d965ad35_0_2651"/>
            <p:cNvCxnSpPr>
              <a:stCxn id="2642" idx="6"/>
              <a:endCxn id="2651" idx="0"/>
            </p:cNvCxnSpPr>
            <p:nvPr/>
          </p:nvCxnSpPr>
          <p:spPr>
            <a:xfrm>
              <a:off x="3133419" y="2815304"/>
              <a:ext cx="818400" cy="1216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652" name="Google Shape;2652;g1f5d965ad35_0_2651"/>
            <p:cNvCxnSpPr>
              <a:stCxn id="2642" idx="6"/>
              <a:endCxn id="2653" idx="0"/>
            </p:cNvCxnSpPr>
            <p:nvPr/>
          </p:nvCxnSpPr>
          <p:spPr>
            <a:xfrm>
              <a:off x="3133419" y="2815304"/>
              <a:ext cx="818400" cy="60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654" name="Google Shape;2654;g1f5d965ad35_0_2651"/>
            <p:cNvCxnSpPr>
              <a:stCxn id="2642" idx="6"/>
              <a:endCxn id="2655" idx="0"/>
            </p:cNvCxnSpPr>
            <p:nvPr/>
          </p:nvCxnSpPr>
          <p:spPr>
            <a:xfrm rot="10800000" flipH="1">
              <a:off x="3133419" y="1597904"/>
              <a:ext cx="818400" cy="1217400"/>
            </a:xfrm>
            <a:prstGeom prst="bentConnector3">
              <a:avLst>
                <a:gd name="adj1" fmla="val 50000"/>
              </a:avLst>
            </a:prstGeom>
            <a:noFill/>
            <a:ln w="12700" cap="flat" cmpd="sng">
              <a:solidFill>
                <a:srgbClr val="D8D8D8"/>
              </a:solidFill>
              <a:prstDash val="solid"/>
              <a:round/>
              <a:headEnd type="none" w="sm" len="sm"/>
              <a:tailEnd type="none" w="sm" len="sm"/>
            </a:ln>
          </p:spPr>
        </p:cxnSp>
        <p:grpSp>
          <p:nvGrpSpPr>
            <p:cNvPr id="2656" name="Google Shape;2656;g1f5d965ad35_0_2651"/>
            <p:cNvGrpSpPr/>
            <p:nvPr/>
          </p:nvGrpSpPr>
          <p:grpSpPr>
            <a:xfrm>
              <a:off x="556458" y="1526823"/>
              <a:ext cx="2576961" cy="2576961"/>
              <a:chOff x="941492" y="1686560"/>
              <a:chExt cx="1876200" cy="1876200"/>
            </a:xfrm>
          </p:grpSpPr>
          <p:sp>
            <p:nvSpPr>
              <p:cNvPr id="2642" name="Google Shape;2642;g1f5d965ad35_0_2651"/>
              <p:cNvSpPr/>
              <p:nvPr/>
            </p:nvSpPr>
            <p:spPr>
              <a:xfrm>
                <a:off x="941492" y="1686560"/>
                <a:ext cx="1876200" cy="1876200"/>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657" name="Google Shape;2657;g1f5d965ad35_0_2651"/>
              <p:cNvSpPr/>
              <p:nvPr/>
            </p:nvSpPr>
            <p:spPr>
              <a:xfrm>
                <a:off x="1074172" y="1819240"/>
                <a:ext cx="1611000" cy="1611000"/>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658" name="Google Shape;2658;g1f5d965ad35_0_2651"/>
            <p:cNvSpPr/>
            <p:nvPr/>
          </p:nvSpPr>
          <p:spPr>
            <a:xfrm>
              <a:off x="4529278" y="752041"/>
              <a:ext cx="3307500" cy="4758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2659" name="Google Shape;2659;g1f5d965ad35_0_2651"/>
            <p:cNvSpPr/>
            <p:nvPr/>
          </p:nvSpPr>
          <p:spPr>
            <a:xfrm>
              <a:off x="4076310" y="752041"/>
              <a:ext cx="475800" cy="4758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2643" name="Google Shape;2643;g1f5d965ad35_0_2651"/>
            <p:cNvSpPr/>
            <p:nvPr/>
          </p:nvSpPr>
          <p:spPr>
            <a:xfrm rot="-5400000">
              <a:off x="3941689" y="927714"/>
              <a:ext cx="144600" cy="124500"/>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660" name="Google Shape;2660;g1f5d965ad35_0_2651"/>
            <p:cNvSpPr/>
            <p:nvPr/>
          </p:nvSpPr>
          <p:spPr>
            <a:xfrm>
              <a:off x="4529278" y="1360153"/>
              <a:ext cx="3307500" cy="4758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2661" name="Google Shape;2661;g1f5d965ad35_0_2651"/>
            <p:cNvSpPr/>
            <p:nvPr/>
          </p:nvSpPr>
          <p:spPr>
            <a:xfrm>
              <a:off x="4076309" y="1360031"/>
              <a:ext cx="475800" cy="4758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2655" name="Google Shape;2655;g1f5d965ad35_0_2651"/>
            <p:cNvSpPr/>
            <p:nvPr/>
          </p:nvSpPr>
          <p:spPr>
            <a:xfrm rot="-5400000">
              <a:off x="3941688" y="1535765"/>
              <a:ext cx="144600" cy="124500"/>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662" name="Google Shape;2662;g1f5d965ad35_0_2651"/>
            <p:cNvSpPr/>
            <p:nvPr/>
          </p:nvSpPr>
          <p:spPr>
            <a:xfrm>
              <a:off x="4529278" y="1968387"/>
              <a:ext cx="3307500" cy="4758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2663" name="Google Shape;2663;g1f5d965ad35_0_2651"/>
            <p:cNvSpPr/>
            <p:nvPr/>
          </p:nvSpPr>
          <p:spPr>
            <a:xfrm>
              <a:off x="4076308" y="1968143"/>
              <a:ext cx="475800" cy="4758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2645" name="Google Shape;2645;g1f5d965ad35_0_2651"/>
            <p:cNvSpPr/>
            <p:nvPr/>
          </p:nvSpPr>
          <p:spPr>
            <a:xfrm rot="-5400000">
              <a:off x="3941687" y="2143938"/>
              <a:ext cx="144600" cy="124500"/>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664" name="Google Shape;2664;g1f5d965ad35_0_2651"/>
            <p:cNvSpPr/>
            <p:nvPr/>
          </p:nvSpPr>
          <p:spPr>
            <a:xfrm>
              <a:off x="4529278" y="2576743"/>
              <a:ext cx="3307500" cy="4758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2665" name="Google Shape;2665;g1f5d965ad35_0_2651"/>
            <p:cNvSpPr/>
            <p:nvPr/>
          </p:nvSpPr>
          <p:spPr>
            <a:xfrm>
              <a:off x="4076307" y="2576377"/>
              <a:ext cx="475800" cy="4758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2647" name="Google Shape;2647;g1f5d965ad35_0_2651"/>
            <p:cNvSpPr/>
            <p:nvPr/>
          </p:nvSpPr>
          <p:spPr>
            <a:xfrm rot="-5400000">
              <a:off x="3941686" y="2752233"/>
              <a:ext cx="144600" cy="124500"/>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666" name="Google Shape;2666;g1f5d965ad35_0_2651"/>
            <p:cNvSpPr/>
            <p:nvPr/>
          </p:nvSpPr>
          <p:spPr>
            <a:xfrm>
              <a:off x="4529278" y="3185221"/>
              <a:ext cx="3307500" cy="4758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2667" name="Google Shape;2667;g1f5d965ad35_0_2651"/>
            <p:cNvSpPr/>
            <p:nvPr/>
          </p:nvSpPr>
          <p:spPr>
            <a:xfrm>
              <a:off x="4076306" y="3184733"/>
              <a:ext cx="475800" cy="4758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2653" name="Google Shape;2653;g1f5d965ad35_0_2651"/>
            <p:cNvSpPr/>
            <p:nvPr/>
          </p:nvSpPr>
          <p:spPr>
            <a:xfrm rot="-5400000">
              <a:off x="3941685" y="3360650"/>
              <a:ext cx="144600" cy="124500"/>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668" name="Google Shape;2668;g1f5d965ad35_0_2651"/>
            <p:cNvSpPr/>
            <p:nvPr/>
          </p:nvSpPr>
          <p:spPr>
            <a:xfrm>
              <a:off x="4529278" y="3793821"/>
              <a:ext cx="3307500" cy="4758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2669" name="Google Shape;2669;g1f5d965ad35_0_2651"/>
            <p:cNvSpPr/>
            <p:nvPr/>
          </p:nvSpPr>
          <p:spPr>
            <a:xfrm>
              <a:off x="4076305" y="3793211"/>
              <a:ext cx="475800" cy="4758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2651" name="Google Shape;2651;g1f5d965ad35_0_2651"/>
            <p:cNvSpPr/>
            <p:nvPr/>
          </p:nvSpPr>
          <p:spPr>
            <a:xfrm rot="-5400000">
              <a:off x="3941684" y="3969189"/>
              <a:ext cx="144600" cy="124500"/>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670" name="Google Shape;2670;g1f5d965ad35_0_2651"/>
            <p:cNvSpPr/>
            <p:nvPr/>
          </p:nvSpPr>
          <p:spPr>
            <a:xfrm>
              <a:off x="4529278" y="4402542"/>
              <a:ext cx="3307500" cy="4758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2671" name="Google Shape;2671;g1f5d965ad35_0_2651"/>
            <p:cNvSpPr/>
            <p:nvPr/>
          </p:nvSpPr>
          <p:spPr>
            <a:xfrm>
              <a:off x="4076304" y="4401810"/>
              <a:ext cx="475800" cy="4758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2649" name="Google Shape;2649;g1f5d965ad35_0_2651"/>
            <p:cNvSpPr/>
            <p:nvPr/>
          </p:nvSpPr>
          <p:spPr>
            <a:xfrm rot="-5400000">
              <a:off x="3941683" y="4577849"/>
              <a:ext cx="144600" cy="124500"/>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672" name="Google Shape;2672;g1f5d965ad35_0_2651"/>
          <p:cNvSpPr txBox="1">
            <a:spLocks noGrp="1"/>
          </p:cNvSpPr>
          <p:nvPr>
            <p:ph type="body" idx="1"/>
          </p:nvPr>
        </p:nvSpPr>
        <p:spPr>
          <a:xfrm>
            <a:off x="1345189" y="2654219"/>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73" name="Google Shape;2673;g1f5d965ad35_0_2651"/>
          <p:cNvSpPr txBox="1">
            <a:spLocks noGrp="1"/>
          </p:cNvSpPr>
          <p:nvPr>
            <p:ph type="body" idx="2"/>
          </p:nvPr>
        </p:nvSpPr>
        <p:spPr>
          <a:xfrm>
            <a:off x="5044082" y="2637036"/>
            <a:ext cx="3070200" cy="358800"/>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674" name="Google Shape;2674;g1f5d965ad35_0_2651"/>
          <p:cNvSpPr txBox="1">
            <a:spLocks noGrp="1"/>
          </p:cNvSpPr>
          <p:nvPr>
            <p:ph type="body" idx="3"/>
          </p:nvPr>
        </p:nvSpPr>
        <p:spPr>
          <a:xfrm>
            <a:off x="5044082" y="808236"/>
            <a:ext cx="3070200" cy="358800"/>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675" name="Google Shape;2675;g1f5d965ad35_0_2651"/>
          <p:cNvSpPr txBox="1">
            <a:spLocks noGrp="1"/>
          </p:cNvSpPr>
          <p:nvPr>
            <p:ph type="body" idx="4"/>
          </p:nvPr>
        </p:nvSpPr>
        <p:spPr>
          <a:xfrm>
            <a:off x="5044082" y="4465835"/>
            <a:ext cx="3070200" cy="358800"/>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676" name="Google Shape;2676;g1f5d965ad35_0_2651"/>
          <p:cNvSpPr txBox="1">
            <a:spLocks noGrp="1"/>
          </p:cNvSpPr>
          <p:nvPr>
            <p:ph type="body" idx="5"/>
          </p:nvPr>
        </p:nvSpPr>
        <p:spPr>
          <a:xfrm>
            <a:off x="5044082" y="3856236"/>
            <a:ext cx="3070200" cy="358800"/>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677" name="Google Shape;2677;g1f5d965ad35_0_2651"/>
          <p:cNvSpPr txBox="1">
            <a:spLocks noGrp="1"/>
          </p:cNvSpPr>
          <p:nvPr>
            <p:ph type="body" idx="6"/>
          </p:nvPr>
        </p:nvSpPr>
        <p:spPr>
          <a:xfrm>
            <a:off x="5044082" y="3246636"/>
            <a:ext cx="3070200" cy="358800"/>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678" name="Google Shape;2678;g1f5d965ad35_0_2651"/>
          <p:cNvSpPr txBox="1">
            <a:spLocks noGrp="1"/>
          </p:cNvSpPr>
          <p:nvPr>
            <p:ph type="body" idx="7"/>
          </p:nvPr>
        </p:nvSpPr>
        <p:spPr>
          <a:xfrm>
            <a:off x="5044082" y="2027436"/>
            <a:ext cx="3070200" cy="358800"/>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679" name="Google Shape;2679;g1f5d965ad35_0_2651"/>
          <p:cNvSpPr txBox="1">
            <a:spLocks noGrp="1"/>
          </p:cNvSpPr>
          <p:nvPr>
            <p:ph type="body" idx="8"/>
          </p:nvPr>
        </p:nvSpPr>
        <p:spPr>
          <a:xfrm>
            <a:off x="5044082" y="1417836"/>
            <a:ext cx="3070200" cy="358800"/>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1_Caption 6">
    <p:spTree>
      <p:nvGrpSpPr>
        <p:cNvPr id="1" name="Shape 128"/>
        <p:cNvGrpSpPr/>
        <p:nvPr/>
      </p:nvGrpSpPr>
      <p:grpSpPr>
        <a:xfrm>
          <a:off x="0" y="0"/>
          <a:ext cx="0" cy="0"/>
          <a:chOff x="0" y="0"/>
          <a:chExt cx="0" cy="0"/>
        </a:xfrm>
      </p:grpSpPr>
      <p:pic>
        <p:nvPicPr>
          <p:cNvPr id="129" name="Google Shape;129;p230"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0" name="Google Shape;130;p23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1" name="Google Shape;131;p23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2" name="Google Shape;132;p230"/>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33" name="Google Shape;133;p230"/>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34" name="Google Shape;134;p230"/>
          <p:cNvPicPr preferRelativeResize="0"/>
          <p:nvPr/>
        </p:nvPicPr>
        <p:blipFill rotWithShape="1">
          <a:blip r:embed="rId3">
            <a:alphaModFix/>
          </a:blip>
          <a:srcRect/>
          <a:stretch/>
        </p:blipFill>
        <p:spPr>
          <a:xfrm>
            <a:off x="1703135" y="1363361"/>
            <a:ext cx="5737730" cy="3621752"/>
          </a:xfrm>
          <a:prstGeom prst="rect">
            <a:avLst/>
          </a:prstGeom>
          <a:noFill/>
          <a:ln>
            <a:noFill/>
          </a:ln>
        </p:spPr>
      </p:pic>
      <p:sp>
        <p:nvSpPr>
          <p:cNvPr id="135" name="Google Shape;135;p230"/>
          <p:cNvSpPr txBox="1">
            <a:spLocks noGrp="1"/>
          </p:cNvSpPr>
          <p:nvPr>
            <p:ph type="body" idx="2"/>
          </p:nvPr>
        </p:nvSpPr>
        <p:spPr>
          <a:xfrm>
            <a:off x="2032052" y="1886850"/>
            <a:ext cx="5071275" cy="2161037"/>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9">
    <p:spTree>
      <p:nvGrpSpPr>
        <p:cNvPr id="1" name="Shape 2680"/>
        <p:cNvGrpSpPr/>
        <p:nvPr/>
      </p:nvGrpSpPr>
      <p:grpSpPr>
        <a:xfrm>
          <a:off x="0" y="0"/>
          <a:ext cx="0" cy="0"/>
          <a:chOff x="0" y="0"/>
          <a:chExt cx="0" cy="0"/>
        </a:xfrm>
      </p:grpSpPr>
      <p:sp>
        <p:nvSpPr>
          <p:cNvPr id="2681" name="Google Shape;2681;g1f5d965ad35_0_2695"/>
          <p:cNvSpPr/>
          <p:nvPr/>
        </p:nvSpPr>
        <p:spPr>
          <a:xfrm>
            <a:off x="0" y="1"/>
            <a:ext cx="9144000" cy="5143500"/>
          </a:xfrm>
          <a:prstGeom prst="rect">
            <a:avLst/>
          </a:prstGeom>
          <a:solidFill>
            <a:srgbClr val="F2F2F2">
              <a:alpha val="949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2682" name="Google Shape;2682;g1f5d965ad35_0_2695"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683" name="Google Shape;2683;g1f5d965ad35_0_2695"/>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684" name="Google Shape;2684;g1f5d965ad35_0_2695"/>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685" name="Google Shape;2685;g1f5d965ad35_0_2695"/>
          <p:cNvGrpSpPr/>
          <p:nvPr/>
        </p:nvGrpSpPr>
        <p:grpSpPr>
          <a:xfrm>
            <a:off x="716012" y="759602"/>
            <a:ext cx="3556033" cy="4132405"/>
            <a:chOff x="520700" y="759602"/>
            <a:chExt cx="3556033" cy="4132405"/>
          </a:xfrm>
        </p:grpSpPr>
        <p:cxnSp>
          <p:nvCxnSpPr>
            <p:cNvPr id="2686" name="Google Shape;2686;g1f5d965ad35_0_2695"/>
            <p:cNvCxnSpPr>
              <a:stCxn id="2687" idx="6"/>
              <a:endCxn id="2688" idx="2"/>
            </p:cNvCxnSpPr>
            <p:nvPr/>
          </p:nvCxnSpPr>
          <p:spPr>
            <a:xfrm rot="10800000" flipH="1">
              <a:off x="2484500" y="969338"/>
              <a:ext cx="935700" cy="18564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689" name="Google Shape;2689;g1f5d965ad35_0_2695"/>
            <p:cNvCxnSpPr>
              <a:stCxn id="2687" idx="6"/>
              <a:endCxn id="2690" idx="2"/>
            </p:cNvCxnSpPr>
            <p:nvPr/>
          </p:nvCxnSpPr>
          <p:spPr>
            <a:xfrm rot="10800000" flipH="1">
              <a:off x="2484500" y="1588238"/>
              <a:ext cx="935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691" name="Google Shape;2691;g1f5d965ad35_0_2695"/>
            <p:cNvCxnSpPr>
              <a:stCxn id="2687" idx="6"/>
              <a:endCxn id="2692" idx="2"/>
            </p:cNvCxnSpPr>
            <p:nvPr/>
          </p:nvCxnSpPr>
          <p:spPr>
            <a:xfrm rot="10800000" flipH="1">
              <a:off x="2484500" y="2206838"/>
              <a:ext cx="935700" cy="6189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693" name="Google Shape;2693;g1f5d965ad35_0_2695"/>
            <p:cNvCxnSpPr>
              <a:stCxn id="2687" idx="6"/>
              <a:endCxn id="2694" idx="2"/>
            </p:cNvCxnSpPr>
            <p:nvPr/>
          </p:nvCxnSpPr>
          <p:spPr>
            <a:xfrm>
              <a:off x="2484500" y="2825738"/>
              <a:ext cx="935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695" name="Google Shape;2695;g1f5d965ad35_0_2695"/>
            <p:cNvCxnSpPr>
              <a:stCxn id="2687" idx="6"/>
              <a:endCxn id="2696" idx="2"/>
            </p:cNvCxnSpPr>
            <p:nvPr/>
          </p:nvCxnSpPr>
          <p:spPr>
            <a:xfrm>
              <a:off x="2484500" y="2825738"/>
              <a:ext cx="935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697" name="Google Shape;2697;g1f5d965ad35_0_2695"/>
            <p:cNvCxnSpPr>
              <a:stCxn id="2687" idx="6"/>
              <a:endCxn id="2698" idx="2"/>
            </p:cNvCxnSpPr>
            <p:nvPr/>
          </p:nvCxnSpPr>
          <p:spPr>
            <a:xfrm>
              <a:off x="2484500" y="2825738"/>
              <a:ext cx="935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699" name="Google Shape;2699;g1f5d965ad35_0_2695"/>
            <p:cNvCxnSpPr>
              <a:endCxn id="2700" idx="2"/>
            </p:cNvCxnSpPr>
            <p:nvPr/>
          </p:nvCxnSpPr>
          <p:spPr>
            <a:xfrm>
              <a:off x="2484344" y="2825833"/>
              <a:ext cx="936000" cy="0"/>
            </a:xfrm>
            <a:prstGeom prst="straightConnector1">
              <a:avLst/>
            </a:prstGeom>
            <a:noFill/>
            <a:ln w="12700" cap="flat" cmpd="sng">
              <a:solidFill>
                <a:srgbClr val="D8D8D8"/>
              </a:solidFill>
              <a:prstDash val="solid"/>
              <a:round/>
              <a:headEnd type="none" w="sm" len="sm"/>
              <a:tailEnd type="none" w="sm" len="sm"/>
            </a:ln>
          </p:spPr>
        </p:cxnSp>
        <p:sp>
          <p:nvSpPr>
            <p:cNvPr id="2687" name="Google Shape;2687;g1f5d965ad35_0_2695"/>
            <p:cNvSpPr/>
            <p:nvPr/>
          </p:nvSpPr>
          <p:spPr>
            <a:xfrm>
              <a:off x="520700" y="1843088"/>
              <a:ext cx="1963800" cy="1965300"/>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2701" name="Google Shape;2701;g1f5d965ad35_0_2695"/>
            <p:cNvGrpSpPr/>
            <p:nvPr/>
          </p:nvGrpSpPr>
          <p:grpSpPr>
            <a:xfrm>
              <a:off x="3420344" y="759602"/>
              <a:ext cx="656389" cy="4132405"/>
              <a:chOff x="3522182" y="752447"/>
              <a:chExt cx="656389" cy="4131992"/>
            </a:xfrm>
          </p:grpSpPr>
          <p:grpSp>
            <p:nvGrpSpPr>
              <p:cNvPr id="2702" name="Google Shape;2702;g1f5d965ad35_0_2695"/>
              <p:cNvGrpSpPr/>
              <p:nvPr/>
            </p:nvGrpSpPr>
            <p:grpSpPr>
              <a:xfrm>
                <a:off x="3522182" y="752447"/>
                <a:ext cx="656389" cy="419100"/>
                <a:chOff x="3522182" y="782927"/>
                <a:chExt cx="656389" cy="419100"/>
              </a:xfrm>
            </p:grpSpPr>
            <p:sp>
              <p:nvSpPr>
                <p:cNvPr id="2688" name="Google Shape;2688;g1f5d965ad35_0_2695"/>
                <p:cNvSpPr/>
                <p:nvPr/>
              </p:nvSpPr>
              <p:spPr>
                <a:xfrm>
                  <a:off x="3522182" y="934159"/>
                  <a:ext cx="115800" cy="11670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703" name="Google Shape;2703;g1f5d965ad35_0_2695"/>
                <p:cNvSpPr/>
                <p:nvPr/>
              </p:nvSpPr>
              <p:spPr>
                <a:xfrm>
                  <a:off x="3759471" y="782927"/>
                  <a:ext cx="419100" cy="419100"/>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a:p>
              </p:txBody>
            </p:sp>
          </p:grpSp>
          <p:grpSp>
            <p:nvGrpSpPr>
              <p:cNvPr id="2704" name="Google Shape;2704;g1f5d965ad35_0_2695"/>
              <p:cNvGrpSpPr/>
              <p:nvPr/>
            </p:nvGrpSpPr>
            <p:grpSpPr>
              <a:xfrm>
                <a:off x="3522182" y="1371527"/>
                <a:ext cx="656388" cy="419100"/>
                <a:chOff x="3522182" y="1395657"/>
                <a:chExt cx="656388" cy="419100"/>
              </a:xfrm>
            </p:grpSpPr>
            <p:sp>
              <p:nvSpPr>
                <p:cNvPr id="2690" name="Google Shape;2690;g1f5d965ad35_0_2695"/>
                <p:cNvSpPr/>
                <p:nvPr/>
              </p:nvSpPr>
              <p:spPr>
                <a:xfrm>
                  <a:off x="3522182" y="1546889"/>
                  <a:ext cx="115800" cy="11670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705" name="Google Shape;2705;g1f5d965ad35_0_2695"/>
                <p:cNvSpPr/>
                <p:nvPr/>
              </p:nvSpPr>
              <p:spPr>
                <a:xfrm>
                  <a:off x="3759470" y="1395657"/>
                  <a:ext cx="419100" cy="419100"/>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a:p>
              </p:txBody>
            </p:sp>
          </p:grpSp>
          <p:grpSp>
            <p:nvGrpSpPr>
              <p:cNvPr id="2706" name="Google Shape;2706;g1f5d965ad35_0_2695"/>
              <p:cNvGrpSpPr/>
              <p:nvPr/>
            </p:nvGrpSpPr>
            <p:grpSpPr>
              <a:xfrm>
                <a:off x="3522182" y="3228607"/>
                <a:ext cx="656388" cy="417900"/>
                <a:chOff x="3522182" y="3233686"/>
                <a:chExt cx="656388" cy="417900"/>
              </a:xfrm>
            </p:grpSpPr>
            <p:sp>
              <p:nvSpPr>
                <p:cNvPr id="2698" name="Google Shape;2698;g1f5d965ad35_0_2695"/>
                <p:cNvSpPr/>
                <p:nvPr/>
              </p:nvSpPr>
              <p:spPr>
                <a:xfrm>
                  <a:off x="3522182" y="3384730"/>
                  <a:ext cx="115800" cy="11580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707" name="Google Shape;2707;g1f5d965ad35_0_2695"/>
                <p:cNvSpPr/>
                <p:nvPr/>
              </p:nvSpPr>
              <p:spPr>
                <a:xfrm>
                  <a:off x="3759470" y="3233686"/>
                  <a:ext cx="419100" cy="417900"/>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a:p>
              </p:txBody>
            </p:sp>
          </p:grpSp>
          <p:grpSp>
            <p:nvGrpSpPr>
              <p:cNvPr id="2708" name="Google Shape;2708;g1f5d965ad35_0_2695"/>
              <p:cNvGrpSpPr/>
              <p:nvPr/>
            </p:nvGrpSpPr>
            <p:grpSpPr>
              <a:xfrm>
                <a:off x="3522182" y="3846259"/>
                <a:ext cx="656388" cy="419100"/>
                <a:chOff x="3522182" y="3844987"/>
                <a:chExt cx="656388" cy="419100"/>
              </a:xfrm>
            </p:grpSpPr>
            <p:sp>
              <p:nvSpPr>
                <p:cNvPr id="2696" name="Google Shape;2696;g1f5d965ad35_0_2695"/>
                <p:cNvSpPr/>
                <p:nvPr/>
              </p:nvSpPr>
              <p:spPr>
                <a:xfrm>
                  <a:off x="3522182" y="3996218"/>
                  <a:ext cx="115800" cy="11670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709" name="Google Shape;2709;g1f5d965ad35_0_2695"/>
                <p:cNvSpPr/>
                <p:nvPr/>
              </p:nvSpPr>
              <p:spPr>
                <a:xfrm>
                  <a:off x="3759470" y="3844987"/>
                  <a:ext cx="419100" cy="419100"/>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a:p>
              </p:txBody>
            </p:sp>
          </p:grpSp>
          <p:grpSp>
            <p:nvGrpSpPr>
              <p:cNvPr id="2710" name="Google Shape;2710;g1f5d965ad35_0_2695"/>
              <p:cNvGrpSpPr/>
              <p:nvPr/>
            </p:nvGrpSpPr>
            <p:grpSpPr>
              <a:xfrm>
                <a:off x="3522182" y="1990447"/>
                <a:ext cx="656388" cy="417900"/>
                <a:chOff x="3522182" y="2008227"/>
                <a:chExt cx="656388" cy="417900"/>
              </a:xfrm>
            </p:grpSpPr>
            <p:sp>
              <p:nvSpPr>
                <p:cNvPr id="2692" name="Google Shape;2692;g1f5d965ad35_0_2695"/>
                <p:cNvSpPr/>
                <p:nvPr/>
              </p:nvSpPr>
              <p:spPr>
                <a:xfrm>
                  <a:off x="3522182" y="2159271"/>
                  <a:ext cx="115800" cy="11580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711" name="Google Shape;2711;g1f5d965ad35_0_2695"/>
                <p:cNvSpPr/>
                <p:nvPr/>
              </p:nvSpPr>
              <p:spPr>
                <a:xfrm>
                  <a:off x="3759470" y="2008227"/>
                  <a:ext cx="419100" cy="417900"/>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a:p>
              </p:txBody>
            </p:sp>
          </p:grpSp>
          <p:grpSp>
            <p:nvGrpSpPr>
              <p:cNvPr id="2712" name="Google Shape;2712;g1f5d965ad35_0_2695"/>
              <p:cNvGrpSpPr/>
              <p:nvPr/>
            </p:nvGrpSpPr>
            <p:grpSpPr>
              <a:xfrm>
                <a:off x="3522182" y="2609527"/>
                <a:ext cx="656388" cy="417900"/>
                <a:chOff x="3522182" y="2620957"/>
                <a:chExt cx="656388" cy="417900"/>
              </a:xfrm>
            </p:grpSpPr>
            <p:sp>
              <p:nvSpPr>
                <p:cNvPr id="2700" name="Google Shape;2700;g1f5d965ad35_0_2695"/>
                <p:cNvSpPr/>
                <p:nvPr/>
              </p:nvSpPr>
              <p:spPr>
                <a:xfrm>
                  <a:off x="3522182" y="2772001"/>
                  <a:ext cx="115800" cy="11580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713" name="Google Shape;2713;g1f5d965ad35_0_2695"/>
                <p:cNvSpPr/>
                <p:nvPr/>
              </p:nvSpPr>
              <p:spPr>
                <a:xfrm>
                  <a:off x="3759470" y="2620957"/>
                  <a:ext cx="419100" cy="417900"/>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a:p>
              </p:txBody>
            </p:sp>
          </p:grpSp>
          <p:grpSp>
            <p:nvGrpSpPr>
              <p:cNvPr id="2714" name="Google Shape;2714;g1f5d965ad35_0_2695"/>
              <p:cNvGrpSpPr/>
              <p:nvPr/>
            </p:nvGrpSpPr>
            <p:grpSpPr>
              <a:xfrm>
                <a:off x="3522182" y="4465339"/>
                <a:ext cx="656388" cy="419100"/>
                <a:chOff x="3522182" y="4457719"/>
                <a:chExt cx="656388" cy="419100"/>
              </a:xfrm>
            </p:grpSpPr>
            <p:sp>
              <p:nvSpPr>
                <p:cNvPr id="2694" name="Google Shape;2694;g1f5d965ad35_0_2695"/>
                <p:cNvSpPr/>
                <p:nvPr/>
              </p:nvSpPr>
              <p:spPr>
                <a:xfrm>
                  <a:off x="3522182" y="4608950"/>
                  <a:ext cx="115800" cy="11670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715" name="Google Shape;2715;g1f5d965ad35_0_2695"/>
                <p:cNvSpPr/>
                <p:nvPr/>
              </p:nvSpPr>
              <p:spPr>
                <a:xfrm>
                  <a:off x="3759470" y="4457719"/>
                  <a:ext cx="419100" cy="419100"/>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a:p>
              </p:txBody>
            </p:sp>
          </p:grpSp>
        </p:grpSp>
      </p:grpSp>
      <p:sp>
        <p:nvSpPr>
          <p:cNvPr id="2716" name="Google Shape;2716;g1f5d965ad35_0_2695"/>
          <p:cNvSpPr txBox="1">
            <a:spLocks noGrp="1"/>
          </p:cNvSpPr>
          <p:nvPr>
            <p:ph type="body" idx="1"/>
          </p:nvPr>
        </p:nvSpPr>
        <p:spPr>
          <a:xfrm>
            <a:off x="840506" y="2665719"/>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17" name="Google Shape;2717;g1f5d965ad35_0_2695"/>
          <p:cNvSpPr txBox="1">
            <a:spLocks noGrp="1"/>
          </p:cNvSpPr>
          <p:nvPr>
            <p:ph type="body" idx="2"/>
          </p:nvPr>
        </p:nvSpPr>
        <p:spPr>
          <a:xfrm>
            <a:off x="4414166" y="142795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18" name="Google Shape;2718;g1f5d965ad35_0_2695"/>
          <p:cNvSpPr txBox="1">
            <a:spLocks noGrp="1"/>
          </p:cNvSpPr>
          <p:nvPr>
            <p:ph type="body" idx="3"/>
          </p:nvPr>
        </p:nvSpPr>
        <p:spPr>
          <a:xfrm>
            <a:off x="4414166" y="266567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19" name="Google Shape;2719;g1f5d965ad35_0_2695"/>
          <p:cNvSpPr txBox="1">
            <a:spLocks noGrp="1"/>
          </p:cNvSpPr>
          <p:nvPr>
            <p:ph type="body" idx="4"/>
          </p:nvPr>
        </p:nvSpPr>
        <p:spPr>
          <a:xfrm>
            <a:off x="4414166" y="390339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20" name="Google Shape;2720;g1f5d965ad35_0_2695"/>
          <p:cNvSpPr txBox="1">
            <a:spLocks noGrp="1"/>
          </p:cNvSpPr>
          <p:nvPr>
            <p:ph type="body" idx="5"/>
          </p:nvPr>
        </p:nvSpPr>
        <p:spPr>
          <a:xfrm>
            <a:off x="4414166" y="80909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21" name="Google Shape;2721;g1f5d965ad35_0_2695"/>
          <p:cNvSpPr txBox="1">
            <a:spLocks noGrp="1"/>
          </p:cNvSpPr>
          <p:nvPr>
            <p:ph type="body" idx="6"/>
          </p:nvPr>
        </p:nvSpPr>
        <p:spPr>
          <a:xfrm>
            <a:off x="4414166" y="204681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22" name="Google Shape;2722;g1f5d965ad35_0_2695"/>
          <p:cNvSpPr txBox="1">
            <a:spLocks noGrp="1"/>
          </p:cNvSpPr>
          <p:nvPr>
            <p:ph type="body" idx="7"/>
          </p:nvPr>
        </p:nvSpPr>
        <p:spPr>
          <a:xfrm>
            <a:off x="4414166" y="328453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23" name="Google Shape;2723;g1f5d965ad35_0_2695"/>
          <p:cNvSpPr txBox="1">
            <a:spLocks noGrp="1"/>
          </p:cNvSpPr>
          <p:nvPr>
            <p:ph type="body" idx="8"/>
          </p:nvPr>
        </p:nvSpPr>
        <p:spPr>
          <a:xfrm>
            <a:off x="4414166" y="4522260"/>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0">
    <p:spTree>
      <p:nvGrpSpPr>
        <p:cNvPr id="1" name="Shape 2724"/>
        <p:cNvGrpSpPr/>
        <p:nvPr/>
      </p:nvGrpSpPr>
      <p:grpSpPr>
        <a:xfrm>
          <a:off x="0" y="0"/>
          <a:ext cx="0" cy="0"/>
          <a:chOff x="0" y="0"/>
          <a:chExt cx="0" cy="0"/>
        </a:xfrm>
      </p:grpSpPr>
      <p:sp>
        <p:nvSpPr>
          <p:cNvPr id="2725" name="Google Shape;2725;g1f5d965ad35_0_2739"/>
          <p:cNvSpPr/>
          <p:nvPr/>
        </p:nvSpPr>
        <p:spPr>
          <a:xfrm>
            <a:off x="0" y="1"/>
            <a:ext cx="9144000" cy="5143500"/>
          </a:xfrm>
          <a:prstGeom prst="rect">
            <a:avLst/>
          </a:prstGeom>
          <a:solidFill>
            <a:srgbClr val="F2F2F2">
              <a:alpha val="949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2726" name="Google Shape;2726;g1f5d965ad35_0_2739"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727" name="Google Shape;2727;g1f5d965ad35_0_2739"/>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28" name="Google Shape;2728;g1f5d965ad35_0_2739"/>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729" name="Google Shape;2729;g1f5d965ad35_0_2739"/>
          <p:cNvGrpSpPr/>
          <p:nvPr/>
        </p:nvGrpSpPr>
        <p:grpSpPr>
          <a:xfrm>
            <a:off x="716012" y="759602"/>
            <a:ext cx="3556033" cy="4132405"/>
            <a:chOff x="520700" y="759602"/>
            <a:chExt cx="3556033" cy="4132405"/>
          </a:xfrm>
        </p:grpSpPr>
        <p:cxnSp>
          <p:nvCxnSpPr>
            <p:cNvPr id="2730" name="Google Shape;2730;g1f5d965ad35_0_2739"/>
            <p:cNvCxnSpPr>
              <a:stCxn id="2731" idx="6"/>
              <a:endCxn id="2732" idx="2"/>
            </p:cNvCxnSpPr>
            <p:nvPr/>
          </p:nvCxnSpPr>
          <p:spPr>
            <a:xfrm rot="10800000" flipH="1">
              <a:off x="2484500" y="969338"/>
              <a:ext cx="935700" cy="18564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733" name="Google Shape;2733;g1f5d965ad35_0_2739"/>
            <p:cNvCxnSpPr>
              <a:stCxn id="2731" idx="6"/>
              <a:endCxn id="2734" idx="2"/>
            </p:cNvCxnSpPr>
            <p:nvPr/>
          </p:nvCxnSpPr>
          <p:spPr>
            <a:xfrm rot="10800000" flipH="1">
              <a:off x="2484500" y="1588238"/>
              <a:ext cx="935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735" name="Google Shape;2735;g1f5d965ad35_0_2739"/>
            <p:cNvCxnSpPr>
              <a:stCxn id="2731" idx="6"/>
              <a:endCxn id="2736" idx="2"/>
            </p:cNvCxnSpPr>
            <p:nvPr/>
          </p:nvCxnSpPr>
          <p:spPr>
            <a:xfrm rot="10800000" flipH="1">
              <a:off x="2484500" y="2206838"/>
              <a:ext cx="935700" cy="6189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737" name="Google Shape;2737;g1f5d965ad35_0_2739"/>
            <p:cNvCxnSpPr>
              <a:stCxn id="2731" idx="6"/>
              <a:endCxn id="2738" idx="2"/>
            </p:cNvCxnSpPr>
            <p:nvPr/>
          </p:nvCxnSpPr>
          <p:spPr>
            <a:xfrm>
              <a:off x="2484500" y="2825738"/>
              <a:ext cx="935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739" name="Google Shape;2739;g1f5d965ad35_0_2739"/>
            <p:cNvCxnSpPr>
              <a:stCxn id="2731" idx="6"/>
              <a:endCxn id="2740" idx="2"/>
            </p:cNvCxnSpPr>
            <p:nvPr/>
          </p:nvCxnSpPr>
          <p:spPr>
            <a:xfrm>
              <a:off x="2484500" y="2825738"/>
              <a:ext cx="935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741" name="Google Shape;2741;g1f5d965ad35_0_2739"/>
            <p:cNvCxnSpPr>
              <a:stCxn id="2731" idx="6"/>
              <a:endCxn id="2742" idx="2"/>
            </p:cNvCxnSpPr>
            <p:nvPr/>
          </p:nvCxnSpPr>
          <p:spPr>
            <a:xfrm>
              <a:off x="2484500" y="2825738"/>
              <a:ext cx="935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743" name="Google Shape;2743;g1f5d965ad35_0_2739"/>
            <p:cNvCxnSpPr>
              <a:endCxn id="2744" idx="2"/>
            </p:cNvCxnSpPr>
            <p:nvPr/>
          </p:nvCxnSpPr>
          <p:spPr>
            <a:xfrm>
              <a:off x="2484344" y="2825833"/>
              <a:ext cx="936000" cy="0"/>
            </a:xfrm>
            <a:prstGeom prst="straightConnector1">
              <a:avLst/>
            </a:prstGeom>
            <a:noFill/>
            <a:ln w="12700" cap="flat" cmpd="sng">
              <a:solidFill>
                <a:srgbClr val="D8D8D8"/>
              </a:solidFill>
              <a:prstDash val="solid"/>
              <a:round/>
              <a:headEnd type="none" w="sm" len="sm"/>
              <a:tailEnd type="none" w="sm" len="sm"/>
            </a:ln>
          </p:spPr>
        </p:cxnSp>
        <p:sp>
          <p:nvSpPr>
            <p:cNvPr id="2731" name="Google Shape;2731;g1f5d965ad35_0_2739"/>
            <p:cNvSpPr/>
            <p:nvPr/>
          </p:nvSpPr>
          <p:spPr>
            <a:xfrm>
              <a:off x="520700" y="1843088"/>
              <a:ext cx="1963800" cy="1965300"/>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2745" name="Google Shape;2745;g1f5d965ad35_0_2739"/>
            <p:cNvGrpSpPr/>
            <p:nvPr/>
          </p:nvGrpSpPr>
          <p:grpSpPr>
            <a:xfrm>
              <a:off x="3420344" y="759602"/>
              <a:ext cx="656389" cy="4132405"/>
              <a:chOff x="3522182" y="752447"/>
              <a:chExt cx="656389" cy="4131992"/>
            </a:xfrm>
          </p:grpSpPr>
          <p:grpSp>
            <p:nvGrpSpPr>
              <p:cNvPr id="2746" name="Google Shape;2746;g1f5d965ad35_0_2739"/>
              <p:cNvGrpSpPr/>
              <p:nvPr/>
            </p:nvGrpSpPr>
            <p:grpSpPr>
              <a:xfrm>
                <a:off x="3522182" y="752447"/>
                <a:ext cx="656389" cy="419100"/>
                <a:chOff x="3522182" y="782927"/>
                <a:chExt cx="656389" cy="419100"/>
              </a:xfrm>
            </p:grpSpPr>
            <p:sp>
              <p:nvSpPr>
                <p:cNvPr id="2732" name="Google Shape;2732;g1f5d965ad35_0_2739"/>
                <p:cNvSpPr/>
                <p:nvPr/>
              </p:nvSpPr>
              <p:spPr>
                <a:xfrm>
                  <a:off x="3522182" y="934159"/>
                  <a:ext cx="115800" cy="11670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747" name="Google Shape;2747;g1f5d965ad35_0_2739"/>
                <p:cNvSpPr/>
                <p:nvPr/>
              </p:nvSpPr>
              <p:spPr>
                <a:xfrm>
                  <a:off x="3759471" y="782927"/>
                  <a:ext cx="419100" cy="419100"/>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a:p>
              </p:txBody>
            </p:sp>
          </p:grpSp>
          <p:grpSp>
            <p:nvGrpSpPr>
              <p:cNvPr id="2748" name="Google Shape;2748;g1f5d965ad35_0_2739"/>
              <p:cNvGrpSpPr/>
              <p:nvPr/>
            </p:nvGrpSpPr>
            <p:grpSpPr>
              <a:xfrm>
                <a:off x="3522182" y="1371527"/>
                <a:ext cx="656388" cy="419100"/>
                <a:chOff x="3522182" y="1395657"/>
                <a:chExt cx="656388" cy="419100"/>
              </a:xfrm>
            </p:grpSpPr>
            <p:sp>
              <p:nvSpPr>
                <p:cNvPr id="2734" name="Google Shape;2734;g1f5d965ad35_0_2739"/>
                <p:cNvSpPr/>
                <p:nvPr/>
              </p:nvSpPr>
              <p:spPr>
                <a:xfrm>
                  <a:off x="3522182" y="1546889"/>
                  <a:ext cx="115800" cy="11670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749" name="Google Shape;2749;g1f5d965ad35_0_2739"/>
                <p:cNvSpPr/>
                <p:nvPr/>
              </p:nvSpPr>
              <p:spPr>
                <a:xfrm>
                  <a:off x="3759470" y="1395657"/>
                  <a:ext cx="419100" cy="419100"/>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a:p>
              </p:txBody>
            </p:sp>
          </p:grpSp>
          <p:grpSp>
            <p:nvGrpSpPr>
              <p:cNvPr id="2750" name="Google Shape;2750;g1f5d965ad35_0_2739"/>
              <p:cNvGrpSpPr/>
              <p:nvPr/>
            </p:nvGrpSpPr>
            <p:grpSpPr>
              <a:xfrm>
                <a:off x="3522182" y="3228607"/>
                <a:ext cx="656388" cy="417900"/>
                <a:chOff x="3522182" y="3233686"/>
                <a:chExt cx="656388" cy="417900"/>
              </a:xfrm>
            </p:grpSpPr>
            <p:sp>
              <p:nvSpPr>
                <p:cNvPr id="2742" name="Google Shape;2742;g1f5d965ad35_0_2739"/>
                <p:cNvSpPr/>
                <p:nvPr/>
              </p:nvSpPr>
              <p:spPr>
                <a:xfrm>
                  <a:off x="3522182" y="3384730"/>
                  <a:ext cx="115800" cy="11580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751" name="Google Shape;2751;g1f5d965ad35_0_2739"/>
                <p:cNvSpPr/>
                <p:nvPr/>
              </p:nvSpPr>
              <p:spPr>
                <a:xfrm>
                  <a:off x="3759470" y="3233686"/>
                  <a:ext cx="419100" cy="417900"/>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a:p>
              </p:txBody>
            </p:sp>
          </p:grpSp>
          <p:grpSp>
            <p:nvGrpSpPr>
              <p:cNvPr id="2752" name="Google Shape;2752;g1f5d965ad35_0_2739"/>
              <p:cNvGrpSpPr/>
              <p:nvPr/>
            </p:nvGrpSpPr>
            <p:grpSpPr>
              <a:xfrm>
                <a:off x="3522182" y="3846259"/>
                <a:ext cx="656388" cy="419100"/>
                <a:chOff x="3522182" y="3844987"/>
                <a:chExt cx="656388" cy="419100"/>
              </a:xfrm>
            </p:grpSpPr>
            <p:sp>
              <p:nvSpPr>
                <p:cNvPr id="2740" name="Google Shape;2740;g1f5d965ad35_0_2739"/>
                <p:cNvSpPr/>
                <p:nvPr/>
              </p:nvSpPr>
              <p:spPr>
                <a:xfrm>
                  <a:off x="3522182" y="3996218"/>
                  <a:ext cx="115800" cy="11670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753" name="Google Shape;2753;g1f5d965ad35_0_2739"/>
                <p:cNvSpPr/>
                <p:nvPr/>
              </p:nvSpPr>
              <p:spPr>
                <a:xfrm>
                  <a:off x="3759470" y="3844987"/>
                  <a:ext cx="419100" cy="419100"/>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a:p>
              </p:txBody>
            </p:sp>
          </p:grpSp>
          <p:grpSp>
            <p:nvGrpSpPr>
              <p:cNvPr id="2754" name="Google Shape;2754;g1f5d965ad35_0_2739"/>
              <p:cNvGrpSpPr/>
              <p:nvPr/>
            </p:nvGrpSpPr>
            <p:grpSpPr>
              <a:xfrm>
                <a:off x="3522182" y="1990447"/>
                <a:ext cx="656388" cy="417900"/>
                <a:chOff x="3522182" y="2008227"/>
                <a:chExt cx="656388" cy="417900"/>
              </a:xfrm>
            </p:grpSpPr>
            <p:sp>
              <p:nvSpPr>
                <p:cNvPr id="2736" name="Google Shape;2736;g1f5d965ad35_0_2739"/>
                <p:cNvSpPr/>
                <p:nvPr/>
              </p:nvSpPr>
              <p:spPr>
                <a:xfrm>
                  <a:off x="3522182" y="2159271"/>
                  <a:ext cx="115800" cy="11580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755" name="Google Shape;2755;g1f5d965ad35_0_2739"/>
                <p:cNvSpPr/>
                <p:nvPr/>
              </p:nvSpPr>
              <p:spPr>
                <a:xfrm>
                  <a:off x="3759470" y="2008227"/>
                  <a:ext cx="419100" cy="417900"/>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a:p>
              </p:txBody>
            </p:sp>
          </p:grpSp>
          <p:grpSp>
            <p:nvGrpSpPr>
              <p:cNvPr id="2756" name="Google Shape;2756;g1f5d965ad35_0_2739"/>
              <p:cNvGrpSpPr/>
              <p:nvPr/>
            </p:nvGrpSpPr>
            <p:grpSpPr>
              <a:xfrm>
                <a:off x="3522182" y="2609527"/>
                <a:ext cx="656388" cy="417900"/>
                <a:chOff x="3522182" y="2620957"/>
                <a:chExt cx="656388" cy="417900"/>
              </a:xfrm>
            </p:grpSpPr>
            <p:sp>
              <p:nvSpPr>
                <p:cNvPr id="2744" name="Google Shape;2744;g1f5d965ad35_0_2739"/>
                <p:cNvSpPr/>
                <p:nvPr/>
              </p:nvSpPr>
              <p:spPr>
                <a:xfrm>
                  <a:off x="3522182" y="2772001"/>
                  <a:ext cx="115800" cy="11580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757" name="Google Shape;2757;g1f5d965ad35_0_2739"/>
                <p:cNvSpPr/>
                <p:nvPr/>
              </p:nvSpPr>
              <p:spPr>
                <a:xfrm>
                  <a:off x="3759470" y="2620957"/>
                  <a:ext cx="419100" cy="417900"/>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a:p>
              </p:txBody>
            </p:sp>
          </p:grpSp>
          <p:grpSp>
            <p:nvGrpSpPr>
              <p:cNvPr id="2758" name="Google Shape;2758;g1f5d965ad35_0_2739"/>
              <p:cNvGrpSpPr/>
              <p:nvPr/>
            </p:nvGrpSpPr>
            <p:grpSpPr>
              <a:xfrm>
                <a:off x="3522182" y="4465339"/>
                <a:ext cx="656388" cy="419100"/>
                <a:chOff x="3522182" y="4457719"/>
                <a:chExt cx="656388" cy="419100"/>
              </a:xfrm>
            </p:grpSpPr>
            <p:sp>
              <p:nvSpPr>
                <p:cNvPr id="2738" name="Google Shape;2738;g1f5d965ad35_0_2739"/>
                <p:cNvSpPr/>
                <p:nvPr/>
              </p:nvSpPr>
              <p:spPr>
                <a:xfrm>
                  <a:off x="3522182" y="4608950"/>
                  <a:ext cx="115800" cy="11670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759" name="Google Shape;2759;g1f5d965ad35_0_2739"/>
                <p:cNvSpPr/>
                <p:nvPr/>
              </p:nvSpPr>
              <p:spPr>
                <a:xfrm>
                  <a:off x="3759470" y="4457719"/>
                  <a:ext cx="419100" cy="419100"/>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a:p>
              </p:txBody>
            </p:sp>
          </p:grpSp>
        </p:grpSp>
      </p:grpSp>
      <p:sp>
        <p:nvSpPr>
          <p:cNvPr id="2760" name="Google Shape;2760;g1f5d965ad35_0_2739"/>
          <p:cNvSpPr txBox="1">
            <a:spLocks noGrp="1"/>
          </p:cNvSpPr>
          <p:nvPr>
            <p:ph type="body" idx="1"/>
          </p:nvPr>
        </p:nvSpPr>
        <p:spPr>
          <a:xfrm>
            <a:off x="840506" y="2665719"/>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61" name="Google Shape;2761;g1f5d965ad35_0_2739"/>
          <p:cNvSpPr txBox="1">
            <a:spLocks noGrp="1"/>
          </p:cNvSpPr>
          <p:nvPr>
            <p:ph type="body" idx="2"/>
          </p:nvPr>
        </p:nvSpPr>
        <p:spPr>
          <a:xfrm>
            <a:off x="4414166" y="142795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62" name="Google Shape;2762;g1f5d965ad35_0_2739"/>
          <p:cNvSpPr txBox="1">
            <a:spLocks noGrp="1"/>
          </p:cNvSpPr>
          <p:nvPr>
            <p:ph type="body" idx="3"/>
          </p:nvPr>
        </p:nvSpPr>
        <p:spPr>
          <a:xfrm>
            <a:off x="4414166" y="266567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63" name="Google Shape;2763;g1f5d965ad35_0_2739"/>
          <p:cNvSpPr txBox="1">
            <a:spLocks noGrp="1"/>
          </p:cNvSpPr>
          <p:nvPr>
            <p:ph type="body" idx="4"/>
          </p:nvPr>
        </p:nvSpPr>
        <p:spPr>
          <a:xfrm>
            <a:off x="4414166" y="390339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64" name="Google Shape;2764;g1f5d965ad35_0_2739"/>
          <p:cNvSpPr txBox="1">
            <a:spLocks noGrp="1"/>
          </p:cNvSpPr>
          <p:nvPr>
            <p:ph type="body" idx="5"/>
          </p:nvPr>
        </p:nvSpPr>
        <p:spPr>
          <a:xfrm>
            <a:off x="4414166" y="80909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65" name="Google Shape;2765;g1f5d965ad35_0_2739"/>
          <p:cNvSpPr txBox="1">
            <a:spLocks noGrp="1"/>
          </p:cNvSpPr>
          <p:nvPr>
            <p:ph type="body" idx="6"/>
          </p:nvPr>
        </p:nvSpPr>
        <p:spPr>
          <a:xfrm>
            <a:off x="4414166" y="204681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66" name="Google Shape;2766;g1f5d965ad35_0_2739"/>
          <p:cNvSpPr txBox="1">
            <a:spLocks noGrp="1"/>
          </p:cNvSpPr>
          <p:nvPr>
            <p:ph type="body" idx="7"/>
          </p:nvPr>
        </p:nvSpPr>
        <p:spPr>
          <a:xfrm>
            <a:off x="4414166" y="328453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67" name="Google Shape;2767;g1f5d965ad35_0_2739"/>
          <p:cNvSpPr txBox="1">
            <a:spLocks noGrp="1"/>
          </p:cNvSpPr>
          <p:nvPr>
            <p:ph type="body" idx="8"/>
          </p:nvPr>
        </p:nvSpPr>
        <p:spPr>
          <a:xfrm>
            <a:off x="4414166" y="4522260"/>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1">
    <p:spTree>
      <p:nvGrpSpPr>
        <p:cNvPr id="1" name="Shape 2768"/>
        <p:cNvGrpSpPr/>
        <p:nvPr/>
      </p:nvGrpSpPr>
      <p:grpSpPr>
        <a:xfrm>
          <a:off x="0" y="0"/>
          <a:ext cx="0" cy="0"/>
          <a:chOff x="0" y="0"/>
          <a:chExt cx="0" cy="0"/>
        </a:xfrm>
      </p:grpSpPr>
      <p:sp>
        <p:nvSpPr>
          <p:cNvPr id="2769" name="Google Shape;2769;g1f5d965ad35_0_2783"/>
          <p:cNvSpPr/>
          <p:nvPr/>
        </p:nvSpPr>
        <p:spPr>
          <a:xfrm>
            <a:off x="0" y="1"/>
            <a:ext cx="9144000" cy="5143500"/>
          </a:xfrm>
          <a:prstGeom prst="rect">
            <a:avLst/>
          </a:prstGeom>
          <a:solidFill>
            <a:srgbClr val="F2F2F2">
              <a:alpha val="949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2770" name="Google Shape;2770;g1f5d965ad35_0_2783"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771" name="Google Shape;2771;g1f5d965ad35_0_2783"/>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72" name="Google Shape;2772;g1f5d965ad35_0_2783"/>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773" name="Google Shape;2773;g1f5d965ad35_0_2783"/>
          <p:cNvGrpSpPr/>
          <p:nvPr/>
        </p:nvGrpSpPr>
        <p:grpSpPr>
          <a:xfrm>
            <a:off x="716012" y="759602"/>
            <a:ext cx="3556033" cy="4132405"/>
            <a:chOff x="520700" y="759602"/>
            <a:chExt cx="3556033" cy="4132405"/>
          </a:xfrm>
        </p:grpSpPr>
        <p:cxnSp>
          <p:nvCxnSpPr>
            <p:cNvPr id="2774" name="Google Shape;2774;g1f5d965ad35_0_2783"/>
            <p:cNvCxnSpPr>
              <a:stCxn id="2775" idx="6"/>
              <a:endCxn id="2776" idx="2"/>
            </p:cNvCxnSpPr>
            <p:nvPr/>
          </p:nvCxnSpPr>
          <p:spPr>
            <a:xfrm rot="10800000" flipH="1">
              <a:off x="2484500" y="969338"/>
              <a:ext cx="935700" cy="18564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777" name="Google Shape;2777;g1f5d965ad35_0_2783"/>
            <p:cNvCxnSpPr>
              <a:stCxn id="2775" idx="6"/>
              <a:endCxn id="2778" idx="2"/>
            </p:cNvCxnSpPr>
            <p:nvPr/>
          </p:nvCxnSpPr>
          <p:spPr>
            <a:xfrm rot="10800000" flipH="1">
              <a:off x="2484500" y="1588238"/>
              <a:ext cx="935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779" name="Google Shape;2779;g1f5d965ad35_0_2783"/>
            <p:cNvCxnSpPr>
              <a:stCxn id="2775" idx="6"/>
              <a:endCxn id="2780" idx="2"/>
            </p:cNvCxnSpPr>
            <p:nvPr/>
          </p:nvCxnSpPr>
          <p:spPr>
            <a:xfrm rot="10800000" flipH="1">
              <a:off x="2484500" y="2206838"/>
              <a:ext cx="935700" cy="6189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781" name="Google Shape;2781;g1f5d965ad35_0_2783"/>
            <p:cNvCxnSpPr>
              <a:stCxn id="2775" idx="6"/>
              <a:endCxn id="2782" idx="2"/>
            </p:cNvCxnSpPr>
            <p:nvPr/>
          </p:nvCxnSpPr>
          <p:spPr>
            <a:xfrm>
              <a:off x="2484500" y="2825738"/>
              <a:ext cx="935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783" name="Google Shape;2783;g1f5d965ad35_0_2783"/>
            <p:cNvCxnSpPr>
              <a:stCxn id="2775" idx="6"/>
              <a:endCxn id="2784" idx="2"/>
            </p:cNvCxnSpPr>
            <p:nvPr/>
          </p:nvCxnSpPr>
          <p:spPr>
            <a:xfrm>
              <a:off x="2484500" y="2825738"/>
              <a:ext cx="935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785" name="Google Shape;2785;g1f5d965ad35_0_2783"/>
            <p:cNvCxnSpPr>
              <a:stCxn id="2775" idx="6"/>
              <a:endCxn id="2786" idx="2"/>
            </p:cNvCxnSpPr>
            <p:nvPr/>
          </p:nvCxnSpPr>
          <p:spPr>
            <a:xfrm>
              <a:off x="2484500" y="2825738"/>
              <a:ext cx="935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787" name="Google Shape;2787;g1f5d965ad35_0_2783"/>
            <p:cNvCxnSpPr>
              <a:endCxn id="2788" idx="2"/>
            </p:cNvCxnSpPr>
            <p:nvPr/>
          </p:nvCxnSpPr>
          <p:spPr>
            <a:xfrm>
              <a:off x="2484344" y="2825833"/>
              <a:ext cx="936000" cy="0"/>
            </a:xfrm>
            <a:prstGeom prst="straightConnector1">
              <a:avLst/>
            </a:prstGeom>
            <a:noFill/>
            <a:ln w="12700" cap="flat" cmpd="sng">
              <a:solidFill>
                <a:srgbClr val="D8D8D8"/>
              </a:solidFill>
              <a:prstDash val="solid"/>
              <a:round/>
              <a:headEnd type="none" w="sm" len="sm"/>
              <a:tailEnd type="none" w="sm" len="sm"/>
            </a:ln>
          </p:spPr>
        </p:cxnSp>
        <p:sp>
          <p:nvSpPr>
            <p:cNvPr id="2775" name="Google Shape;2775;g1f5d965ad35_0_2783"/>
            <p:cNvSpPr/>
            <p:nvPr/>
          </p:nvSpPr>
          <p:spPr>
            <a:xfrm>
              <a:off x="520700" y="1843088"/>
              <a:ext cx="1963800" cy="1965300"/>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2789" name="Google Shape;2789;g1f5d965ad35_0_2783"/>
            <p:cNvGrpSpPr/>
            <p:nvPr/>
          </p:nvGrpSpPr>
          <p:grpSpPr>
            <a:xfrm>
              <a:off x="3420344" y="759602"/>
              <a:ext cx="656389" cy="4132405"/>
              <a:chOff x="3522182" y="752447"/>
              <a:chExt cx="656389" cy="4131992"/>
            </a:xfrm>
          </p:grpSpPr>
          <p:grpSp>
            <p:nvGrpSpPr>
              <p:cNvPr id="2790" name="Google Shape;2790;g1f5d965ad35_0_2783"/>
              <p:cNvGrpSpPr/>
              <p:nvPr/>
            </p:nvGrpSpPr>
            <p:grpSpPr>
              <a:xfrm>
                <a:off x="3522182" y="752447"/>
                <a:ext cx="656389" cy="419100"/>
                <a:chOff x="3522182" y="782927"/>
                <a:chExt cx="656389" cy="419100"/>
              </a:xfrm>
            </p:grpSpPr>
            <p:sp>
              <p:nvSpPr>
                <p:cNvPr id="2776" name="Google Shape;2776;g1f5d965ad35_0_2783"/>
                <p:cNvSpPr/>
                <p:nvPr/>
              </p:nvSpPr>
              <p:spPr>
                <a:xfrm>
                  <a:off x="3522182" y="934159"/>
                  <a:ext cx="115800" cy="11670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791" name="Google Shape;2791;g1f5d965ad35_0_2783"/>
                <p:cNvSpPr/>
                <p:nvPr/>
              </p:nvSpPr>
              <p:spPr>
                <a:xfrm>
                  <a:off x="3759471" y="782927"/>
                  <a:ext cx="419100" cy="419100"/>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a:p>
              </p:txBody>
            </p:sp>
          </p:grpSp>
          <p:grpSp>
            <p:nvGrpSpPr>
              <p:cNvPr id="2792" name="Google Shape;2792;g1f5d965ad35_0_2783"/>
              <p:cNvGrpSpPr/>
              <p:nvPr/>
            </p:nvGrpSpPr>
            <p:grpSpPr>
              <a:xfrm>
                <a:off x="3522182" y="1371527"/>
                <a:ext cx="656388" cy="419100"/>
                <a:chOff x="3522182" y="1395657"/>
                <a:chExt cx="656388" cy="419100"/>
              </a:xfrm>
            </p:grpSpPr>
            <p:sp>
              <p:nvSpPr>
                <p:cNvPr id="2778" name="Google Shape;2778;g1f5d965ad35_0_2783"/>
                <p:cNvSpPr/>
                <p:nvPr/>
              </p:nvSpPr>
              <p:spPr>
                <a:xfrm>
                  <a:off x="3522182" y="1546889"/>
                  <a:ext cx="115800" cy="11670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793" name="Google Shape;2793;g1f5d965ad35_0_2783"/>
                <p:cNvSpPr/>
                <p:nvPr/>
              </p:nvSpPr>
              <p:spPr>
                <a:xfrm>
                  <a:off x="3759470" y="1395657"/>
                  <a:ext cx="419100" cy="419100"/>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a:p>
              </p:txBody>
            </p:sp>
          </p:grpSp>
          <p:grpSp>
            <p:nvGrpSpPr>
              <p:cNvPr id="2794" name="Google Shape;2794;g1f5d965ad35_0_2783"/>
              <p:cNvGrpSpPr/>
              <p:nvPr/>
            </p:nvGrpSpPr>
            <p:grpSpPr>
              <a:xfrm>
                <a:off x="3522182" y="3228607"/>
                <a:ext cx="656388" cy="417900"/>
                <a:chOff x="3522182" y="3233686"/>
                <a:chExt cx="656388" cy="417900"/>
              </a:xfrm>
            </p:grpSpPr>
            <p:sp>
              <p:nvSpPr>
                <p:cNvPr id="2786" name="Google Shape;2786;g1f5d965ad35_0_2783"/>
                <p:cNvSpPr/>
                <p:nvPr/>
              </p:nvSpPr>
              <p:spPr>
                <a:xfrm>
                  <a:off x="3522182" y="3384730"/>
                  <a:ext cx="115800" cy="11580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795" name="Google Shape;2795;g1f5d965ad35_0_2783"/>
                <p:cNvSpPr/>
                <p:nvPr/>
              </p:nvSpPr>
              <p:spPr>
                <a:xfrm>
                  <a:off x="3759470" y="3233686"/>
                  <a:ext cx="419100" cy="417900"/>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a:p>
              </p:txBody>
            </p:sp>
          </p:grpSp>
          <p:grpSp>
            <p:nvGrpSpPr>
              <p:cNvPr id="2796" name="Google Shape;2796;g1f5d965ad35_0_2783"/>
              <p:cNvGrpSpPr/>
              <p:nvPr/>
            </p:nvGrpSpPr>
            <p:grpSpPr>
              <a:xfrm>
                <a:off x="3522182" y="3846259"/>
                <a:ext cx="656388" cy="419100"/>
                <a:chOff x="3522182" y="3844987"/>
                <a:chExt cx="656388" cy="419100"/>
              </a:xfrm>
            </p:grpSpPr>
            <p:sp>
              <p:nvSpPr>
                <p:cNvPr id="2784" name="Google Shape;2784;g1f5d965ad35_0_2783"/>
                <p:cNvSpPr/>
                <p:nvPr/>
              </p:nvSpPr>
              <p:spPr>
                <a:xfrm>
                  <a:off x="3522182" y="3996218"/>
                  <a:ext cx="115800" cy="11670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797" name="Google Shape;2797;g1f5d965ad35_0_2783"/>
                <p:cNvSpPr/>
                <p:nvPr/>
              </p:nvSpPr>
              <p:spPr>
                <a:xfrm>
                  <a:off x="3759470" y="3844987"/>
                  <a:ext cx="419100" cy="419100"/>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a:p>
              </p:txBody>
            </p:sp>
          </p:grpSp>
          <p:grpSp>
            <p:nvGrpSpPr>
              <p:cNvPr id="2798" name="Google Shape;2798;g1f5d965ad35_0_2783"/>
              <p:cNvGrpSpPr/>
              <p:nvPr/>
            </p:nvGrpSpPr>
            <p:grpSpPr>
              <a:xfrm>
                <a:off x="3522182" y="1990447"/>
                <a:ext cx="656388" cy="417900"/>
                <a:chOff x="3522182" y="2008227"/>
                <a:chExt cx="656388" cy="417900"/>
              </a:xfrm>
            </p:grpSpPr>
            <p:sp>
              <p:nvSpPr>
                <p:cNvPr id="2780" name="Google Shape;2780;g1f5d965ad35_0_2783"/>
                <p:cNvSpPr/>
                <p:nvPr/>
              </p:nvSpPr>
              <p:spPr>
                <a:xfrm>
                  <a:off x="3522182" y="2159271"/>
                  <a:ext cx="115800" cy="11580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799" name="Google Shape;2799;g1f5d965ad35_0_2783"/>
                <p:cNvSpPr/>
                <p:nvPr/>
              </p:nvSpPr>
              <p:spPr>
                <a:xfrm>
                  <a:off x="3759470" y="2008227"/>
                  <a:ext cx="419100" cy="417900"/>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a:p>
              </p:txBody>
            </p:sp>
          </p:grpSp>
          <p:grpSp>
            <p:nvGrpSpPr>
              <p:cNvPr id="2800" name="Google Shape;2800;g1f5d965ad35_0_2783"/>
              <p:cNvGrpSpPr/>
              <p:nvPr/>
            </p:nvGrpSpPr>
            <p:grpSpPr>
              <a:xfrm>
                <a:off x="3522182" y="2609527"/>
                <a:ext cx="656388" cy="417900"/>
                <a:chOff x="3522182" y="2620957"/>
                <a:chExt cx="656388" cy="417900"/>
              </a:xfrm>
            </p:grpSpPr>
            <p:sp>
              <p:nvSpPr>
                <p:cNvPr id="2788" name="Google Shape;2788;g1f5d965ad35_0_2783"/>
                <p:cNvSpPr/>
                <p:nvPr/>
              </p:nvSpPr>
              <p:spPr>
                <a:xfrm>
                  <a:off x="3522182" y="2772001"/>
                  <a:ext cx="115800" cy="11580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801" name="Google Shape;2801;g1f5d965ad35_0_2783"/>
                <p:cNvSpPr/>
                <p:nvPr/>
              </p:nvSpPr>
              <p:spPr>
                <a:xfrm>
                  <a:off x="3759470" y="2620957"/>
                  <a:ext cx="419100" cy="417900"/>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a:p>
              </p:txBody>
            </p:sp>
          </p:grpSp>
          <p:grpSp>
            <p:nvGrpSpPr>
              <p:cNvPr id="2802" name="Google Shape;2802;g1f5d965ad35_0_2783"/>
              <p:cNvGrpSpPr/>
              <p:nvPr/>
            </p:nvGrpSpPr>
            <p:grpSpPr>
              <a:xfrm>
                <a:off x="3522182" y="4465339"/>
                <a:ext cx="656388" cy="419100"/>
                <a:chOff x="3522182" y="4457719"/>
                <a:chExt cx="656388" cy="419100"/>
              </a:xfrm>
            </p:grpSpPr>
            <p:sp>
              <p:nvSpPr>
                <p:cNvPr id="2782" name="Google Shape;2782;g1f5d965ad35_0_2783"/>
                <p:cNvSpPr/>
                <p:nvPr/>
              </p:nvSpPr>
              <p:spPr>
                <a:xfrm>
                  <a:off x="3522182" y="4608950"/>
                  <a:ext cx="115800" cy="11670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803" name="Google Shape;2803;g1f5d965ad35_0_2783"/>
                <p:cNvSpPr/>
                <p:nvPr/>
              </p:nvSpPr>
              <p:spPr>
                <a:xfrm>
                  <a:off x="3759470" y="4457719"/>
                  <a:ext cx="419100" cy="419100"/>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a:p>
              </p:txBody>
            </p:sp>
          </p:grpSp>
        </p:grpSp>
      </p:grpSp>
      <p:sp>
        <p:nvSpPr>
          <p:cNvPr id="2804" name="Google Shape;2804;g1f5d965ad35_0_2783"/>
          <p:cNvSpPr txBox="1">
            <a:spLocks noGrp="1"/>
          </p:cNvSpPr>
          <p:nvPr>
            <p:ph type="body" idx="1"/>
          </p:nvPr>
        </p:nvSpPr>
        <p:spPr>
          <a:xfrm>
            <a:off x="840506" y="2665719"/>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05" name="Google Shape;2805;g1f5d965ad35_0_2783"/>
          <p:cNvSpPr txBox="1">
            <a:spLocks noGrp="1"/>
          </p:cNvSpPr>
          <p:nvPr>
            <p:ph type="body" idx="2"/>
          </p:nvPr>
        </p:nvSpPr>
        <p:spPr>
          <a:xfrm>
            <a:off x="4414166" y="142795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06" name="Google Shape;2806;g1f5d965ad35_0_2783"/>
          <p:cNvSpPr txBox="1">
            <a:spLocks noGrp="1"/>
          </p:cNvSpPr>
          <p:nvPr>
            <p:ph type="body" idx="3"/>
          </p:nvPr>
        </p:nvSpPr>
        <p:spPr>
          <a:xfrm>
            <a:off x="4414166" y="266567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07" name="Google Shape;2807;g1f5d965ad35_0_2783"/>
          <p:cNvSpPr txBox="1">
            <a:spLocks noGrp="1"/>
          </p:cNvSpPr>
          <p:nvPr>
            <p:ph type="body" idx="4"/>
          </p:nvPr>
        </p:nvSpPr>
        <p:spPr>
          <a:xfrm>
            <a:off x="4414166" y="390339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08" name="Google Shape;2808;g1f5d965ad35_0_2783"/>
          <p:cNvSpPr txBox="1">
            <a:spLocks noGrp="1"/>
          </p:cNvSpPr>
          <p:nvPr>
            <p:ph type="body" idx="5"/>
          </p:nvPr>
        </p:nvSpPr>
        <p:spPr>
          <a:xfrm>
            <a:off x="4414166" y="80909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09" name="Google Shape;2809;g1f5d965ad35_0_2783"/>
          <p:cNvSpPr txBox="1">
            <a:spLocks noGrp="1"/>
          </p:cNvSpPr>
          <p:nvPr>
            <p:ph type="body" idx="6"/>
          </p:nvPr>
        </p:nvSpPr>
        <p:spPr>
          <a:xfrm>
            <a:off x="4414166" y="204681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10" name="Google Shape;2810;g1f5d965ad35_0_2783"/>
          <p:cNvSpPr txBox="1">
            <a:spLocks noGrp="1"/>
          </p:cNvSpPr>
          <p:nvPr>
            <p:ph type="body" idx="7"/>
          </p:nvPr>
        </p:nvSpPr>
        <p:spPr>
          <a:xfrm>
            <a:off x="4414166" y="328453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11" name="Google Shape;2811;g1f5d965ad35_0_2783"/>
          <p:cNvSpPr txBox="1">
            <a:spLocks noGrp="1"/>
          </p:cNvSpPr>
          <p:nvPr>
            <p:ph type="body" idx="8"/>
          </p:nvPr>
        </p:nvSpPr>
        <p:spPr>
          <a:xfrm>
            <a:off x="4414166" y="4522260"/>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2">
    <p:spTree>
      <p:nvGrpSpPr>
        <p:cNvPr id="1" name="Shape 2812"/>
        <p:cNvGrpSpPr/>
        <p:nvPr/>
      </p:nvGrpSpPr>
      <p:grpSpPr>
        <a:xfrm>
          <a:off x="0" y="0"/>
          <a:ext cx="0" cy="0"/>
          <a:chOff x="0" y="0"/>
          <a:chExt cx="0" cy="0"/>
        </a:xfrm>
      </p:grpSpPr>
      <p:pic>
        <p:nvPicPr>
          <p:cNvPr id="2813" name="Google Shape;2813;g1f5d965ad35_0_2827"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814" name="Google Shape;2814;g1f5d965ad35_0_2827"/>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15" name="Google Shape;2815;g1f5d965ad35_0_2827"/>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816" name="Google Shape;2816;g1f5d965ad35_0_2827"/>
          <p:cNvGrpSpPr/>
          <p:nvPr/>
        </p:nvGrpSpPr>
        <p:grpSpPr>
          <a:xfrm>
            <a:off x="1060707" y="857568"/>
            <a:ext cx="3060725" cy="3921062"/>
            <a:chOff x="520700" y="865188"/>
            <a:chExt cx="3060725" cy="3921062"/>
          </a:xfrm>
        </p:grpSpPr>
        <p:cxnSp>
          <p:nvCxnSpPr>
            <p:cNvPr id="2817" name="Google Shape;2817;g1f5d965ad35_0_2827"/>
            <p:cNvCxnSpPr>
              <a:stCxn id="2818" idx="6"/>
              <a:endCxn id="2819" idx="2"/>
            </p:cNvCxnSpPr>
            <p:nvPr/>
          </p:nvCxnSpPr>
          <p:spPr>
            <a:xfrm rot="10800000" flipH="1">
              <a:off x="2484500" y="969038"/>
              <a:ext cx="8904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820" name="Google Shape;2820;g1f5d965ad35_0_2827"/>
            <p:cNvCxnSpPr>
              <a:stCxn id="2818" idx="6"/>
              <a:endCxn id="2821" idx="2"/>
            </p:cNvCxnSpPr>
            <p:nvPr/>
          </p:nvCxnSpPr>
          <p:spPr>
            <a:xfrm rot="10800000" flipH="1">
              <a:off x="2484500" y="1588238"/>
              <a:ext cx="8904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822" name="Google Shape;2822;g1f5d965ad35_0_2827"/>
            <p:cNvCxnSpPr>
              <a:stCxn id="2818" idx="6"/>
              <a:endCxn id="2823" idx="2"/>
            </p:cNvCxnSpPr>
            <p:nvPr/>
          </p:nvCxnSpPr>
          <p:spPr>
            <a:xfrm rot="10800000" flipH="1">
              <a:off x="2484500" y="2206538"/>
              <a:ext cx="8904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824" name="Google Shape;2824;g1f5d965ad35_0_2827"/>
            <p:cNvCxnSpPr>
              <a:stCxn id="2818" idx="6"/>
              <a:endCxn id="2825" idx="2"/>
            </p:cNvCxnSpPr>
            <p:nvPr/>
          </p:nvCxnSpPr>
          <p:spPr>
            <a:xfrm>
              <a:off x="2484500" y="2825738"/>
              <a:ext cx="8904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826" name="Google Shape;2826;g1f5d965ad35_0_2827"/>
            <p:cNvCxnSpPr>
              <a:stCxn id="2818" idx="6"/>
              <a:endCxn id="2827" idx="2"/>
            </p:cNvCxnSpPr>
            <p:nvPr/>
          </p:nvCxnSpPr>
          <p:spPr>
            <a:xfrm>
              <a:off x="2484500" y="2825738"/>
              <a:ext cx="8904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828" name="Google Shape;2828;g1f5d965ad35_0_2827"/>
            <p:cNvCxnSpPr>
              <a:stCxn id="2818" idx="6"/>
              <a:endCxn id="2829" idx="2"/>
            </p:cNvCxnSpPr>
            <p:nvPr/>
          </p:nvCxnSpPr>
          <p:spPr>
            <a:xfrm>
              <a:off x="2484500" y="2825738"/>
              <a:ext cx="8904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830" name="Google Shape;2830;g1f5d965ad35_0_2827"/>
            <p:cNvCxnSpPr>
              <a:endCxn id="2831" idx="2"/>
            </p:cNvCxnSpPr>
            <p:nvPr/>
          </p:nvCxnSpPr>
          <p:spPr>
            <a:xfrm>
              <a:off x="2484325" y="2825763"/>
              <a:ext cx="890700" cy="0"/>
            </a:xfrm>
            <a:prstGeom prst="straightConnector1">
              <a:avLst/>
            </a:prstGeom>
            <a:noFill/>
            <a:ln w="12700" cap="flat" cmpd="sng">
              <a:solidFill>
                <a:srgbClr val="D8D8D8"/>
              </a:solidFill>
              <a:prstDash val="solid"/>
              <a:round/>
              <a:headEnd type="none" w="sm" len="sm"/>
              <a:tailEnd type="none" w="sm" len="sm"/>
            </a:ln>
          </p:spPr>
        </p:cxnSp>
        <p:sp>
          <p:nvSpPr>
            <p:cNvPr id="2818" name="Google Shape;2818;g1f5d965ad35_0_2827"/>
            <p:cNvSpPr/>
            <p:nvPr/>
          </p:nvSpPr>
          <p:spPr>
            <a:xfrm>
              <a:off x="520700" y="1843088"/>
              <a:ext cx="1963800" cy="1965300"/>
            </a:xfrm>
            <a:prstGeom prst="ellipse">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2819" name="Google Shape;2819;g1f5d965ad35_0_2827"/>
            <p:cNvSpPr/>
            <p:nvPr/>
          </p:nvSpPr>
          <p:spPr>
            <a:xfrm>
              <a:off x="3375025" y="865188"/>
              <a:ext cx="206400" cy="207900"/>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821" name="Google Shape;2821;g1f5d965ad35_0_2827"/>
            <p:cNvSpPr/>
            <p:nvPr/>
          </p:nvSpPr>
          <p:spPr>
            <a:xfrm>
              <a:off x="3375025" y="1484313"/>
              <a:ext cx="206400" cy="207900"/>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829" name="Google Shape;2829;g1f5d965ad35_0_2827"/>
            <p:cNvSpPr/>
            <p:nvPr/>
          </p:nvSpPr>
          <p:spPr>
            <a:xfrm>
              <a:off x="3375025" y="3341688"/>
              <a:ext cx="206400" cy="206400"/>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827" name="Google Shape;2827;g1f5d965ad35_0_2827"/>
            <p:cNvSpPr/>
            <p:nvPr/>
          </p:nvSpPr>
          <p:spPr>
            <a:xfrm>
              <a:off x="3375025" y="3959226"/>
              <a:ext cx="206400" cy="207900"/>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823" name="Google Shape;2823;g1f5d965ad35_0_2827"/>
            <p:cNvSpPr/>
            <p:nvPr/>
          </p:nvSpPr>
          <p:spPr>
            <a:xfrm>
              <a:off x="3375025" y="2103438"/>
              <a:ext cx="206400" cy="206400"/>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831" name="Google Shape;2831;g1f5d965ad35_0_2827"/>
            <p:cNvSpPr/>
            <p:nvPr/>
          </p:nvSpPr>
          <p:spPr>
            <a:xfrm>
              <a:off x="3375025" y="2722563"/>
              <a:ext cx="206400" cy="206400"/>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825" name="Google Shape;2825;g1f5d965ad35_0_2827"/>
            <p:cNvSpPr/>
            <p:nvPr/>
          </p:nvSpPr>
          <p:spPr>
            <a:xfrm>
              <a:off x="3375025" y="4578350"/>
              <a:ext cx="206400" cy="207900"/>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2832" name="Google Shape;2832;g1f5d965ad35_0_2827"/>
          <p:cNvSpPr txBox="1">
            <a:spLocks noGrp="1"/>
          </p:cNvSpPr>
          <p:nvPr>
            <p:ph type="body" idx="1"/>
          </p:nvPr>
        </p:nvSpPr>
        <p:spPr>
          <a:xfrm>
            <a:off x="1185201" y="2658059"/>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33" name="Google Shape;2833;g1f5d965ad35_0_2827"/>
          <p:cNvSpPr txBox="1">
            <a:spLocks noGrp="1"/>
          </p:cNvSpPr>
          <p:nvPr>
            <p:ph type="body" idx="2"/>
          </p:nvPr>
        </p:nvSpPr>
        <p:spPr>
          <a:xfrm>
            <a:off x="4227733" y="142795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34" name="Google Shape;2834;g1f5d965ad35_0_2827"/>
          <p:cNvSpPr txBox="1">
            <a:spLocks noGrp="1"/>
          </p:cNvSpPr>
          <p:nvPr>
            <p:ph type="body" idx="3"/>
          </p:nvPr>
        </p:nvSpPr>
        <p:spPr>
          <a:xfrm>
            <a:off x="4227733" y="266567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35" name="Google Shape;2835;g1f5d965ad35_0_2827"/>
          <p:cNvSpPr txBox="1">
            <a:spLocks noGrp="1"/>
          </p:cNvSpPr>
          <p:nvPr>
            <p:ph type="body" idx="4"/>
          </p:nvPr>
        </p:nvSpPr>
        <p:spPr>
          <a:xfrm>
            <a:off x="4227733" y="390339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36" name="Google Shape;2836;g1f5d965ad35_0_2827"/>
          <p:cNvSpPr txBox="1">
            <a:spLocks noGrp="1"/>
          </p:cNvSpPr>
          <p:nvPr>
            <p:ph type="body" idx="5"/>
          </p:nvPr>
        </p:nvSpPr>
        <p:spPr>
          <a:xfrm>
            <a:off x="4227733" y="80909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37" name="Google Shape;2837;g1f5d965ad35_0_2827"/>
          <p:cNvSpPr txBox="1">
            <a:spLocks noGrp="1"/>
          </p:cNvSpPr>
          <p:nvPr>
            <p:ph type="body" idx="6"/>
          </p:nvPr>
        </p:nvSpPr>
        <p:spPr>
          <a:xfrm>
            <a:off x="4227733" y="204681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38" name="Google Shape;2838;g1f5d965ad35_0_2827"/>
          <p:cNvSpPr txBox="1">
            <a:spLocks noGrp="1"/>
          </p:cNvSpPr>
          <p:nvPr>
            <p:ph type="body" idx="7"/>
          </p:nvPr>
        </p:nvSpPr>
        <p:spPr>
          <a:xfrm>
            <a:off x="4227733" y="328453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39" name="Google Shape;2839;g1f5d965ad35_0_2827"/>
          <p:cNvSpPr txBox="1">
            <a:spLocks noGrp="1"/>
          </p:cNvSpPr>
          <p:nvPr>
            <p:ph type="body" idx="8"/>
          </p:nvPr>
        </p:nvSpPr>
        <p:spPr>
          <a:xfrm>
            <a:off x="4227733" y="4522260"/>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3">
    <p:spTree>
      <p:nvGrpSpPr>
        <p:cNvPr id="1" name="Shape 2840"/>
        <p:cNvGrpSpPr/>
        <p:nvPr/>
      </p:nvGrpSpPr>
      <p:grpSpPr>
        <a:xfrm>
          <a:off x="0" y="0"/>
          <a:ext cx="0" cy="0"/>
          <a:chOff x="0" y="0"/>
          <a:chExt cx="0" cy="0"/>
        </a:xfrm>
      </p:grpSpPr>
      <p:pic>
        <p:nvPicPr>
          <p:cNvPr id="2841" name="Google Shape;2841;g1f5d965ad35_0_2855"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842" name="Google Shape;2842;g1f5d965ad35_0_2855"/>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43" name="Google Shape;2843;g1f5d965ad35_0_2855"/>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844" name="Google Shape;2844;g1f5d965ad35_0_2855"/>
          <p:cNvGrpSpPr/>
          <p:nvPr/>
        </p:nvGrpSpPr>
        <p:grpSpPr>
          <a:xfrm>
            <a:off x="1060707" y="857568"/>
            <a:ext cx="3060725" cy="3921062"/>
            <a:chOff x="520700" y="865188"/>
            <a:chExt cx="3060725" cy="3921062"/>
          </a:xfrm>
        </p:grpSpPr>
        <p:cxnSp>
          <p:nvCxnSpPr>
            <p:cNvPr id="2845" name="Google Shape;2845;g1f5d965ad35_0_2855"/>
            <p:cNvCxnSpPr>
              <a:stCxn id="2846" idx="6"/>
              <a:endCxn id="2847" idx="2"/>
            </p:cNvCxnSpPr>
            <p:nvPr/>
          </p:nvCxnSpPr>
          <p:spPr>
            <a:xfrm rot="10800000" flipH="1">
              <a:off x="2484500" y="969038"/>
              <a:ext cx="8904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848" name="Google Shape;2848;g1f5d965ad35_0_2855"/>
            <p:cNvCxnSpPr>
              <a:stCxn id="2846" idx="6"/>
              <a:endCxn id="2849" idx="2"/>
            </p:cNvCxnSpPr>
            <p:nvPr/>
          </p:nvCxnSpPr>
          <p:spPr>
            <a:xfrm rot="10800000" flipH="1">
              <a:off x="2484500" y="1588238"/>
              <a:ext cx="8904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850" name="Google Shape;2850;g1f5d965ad35_0_2855"/>
            <p:cNvCxnSpPr>
              <a:stCxn id="2846" idx="6"/>
              <a:endCxn id="2851" idx="2"/>
            </p:cNvCxnSpPr>
            <p:nvPr/>
          </p:nvCxnSpPr>
          <p:spPr>
            <a:xfrm rot="10800000" flipH="1">
              <a:off x="2484500" y="2206538"/>
              <a:ext cx="8904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852" name="Google Shape;2852;g1f5d965ad35_0_2855"/>
            <p:cNvCxnSpPr>
              <a:stCxn id="2846" idx="6"/>
              <a:endCxn id="2853" idx="2"/>
            </p:cNvCxnSpPr>
            <p:nvPr/>
          </p:nvCxnSpPr>
          <p:spPr>
            <a:xfrm>
              <a:off x="2484500" y="2825738"/>
              <a:ext cx="8904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854" name="Google Shape;2854;g1f5d965ad35_0_2855"/>
            <p:cNvCxnSpPr>
              <a:stCxn id="2846" idx="6"/>
              <a:endCxn id="2855" idx="2"/>
            </p:cNvCxnSpPr>
            <p:nvPr/>
          </p:nvCxnSpPr>
          <p:spPr>
            <a:xfrm>
              <a:off x="2484500" y="2825738"/>
              <a:ext cx="8904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856" name="Google Shape;2856;g1f5d965ad35_0_2855"/>
            <p:cNvCxnSpPr>
              <a:stCxn id="2846" idx="6"/>
              <a:endCxn id="2857" idx="2"/>
            </p:cNvCxnSpPr>
            <p:nvPr/>
          </p:nvCxnSpPr>
          <p:spPr>
            <a:xfrm>
              <a:off x="2484500" y="2825738"/>
              <a:ext cx="8904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858" name="Google Shape;2858;g1f5d965ad35_0_2855"/>
            <p:cNvCxnSpPr>
              <a:endCxn id="2859" idx="2"/>
            </p:cNvCxnSpPr>
            <p:nvPr/>
          </p:nvCxnSpPr>
          <p:spPr>
            <a:xfrm>
              <a:off x="2484325" y="2825763"/>
              <a:ext cx="890700" cy="0"/>
            </a:xfrm>
            <a:prstGeom prst="straightConnector1">
              <a:avLst/>
            </a:prstGeom>
            <a:noFill/>
            <a:ln w="12700" cap="flat" cmpd="sng">
              <a:solidFill>
                <a:srgbClr val="D8D8D8"/>
              </a:solidFill>
              <a:prstDash val="solid"/>
              <a:round/>
              <a:headEnd type="none" w="sm" len="sm"/>
              <a:tailEnd type="none" w="sm" len="sm"/>
            </a:ln>
          </p:spPr>
        </p:cxnSp>
        <p:sp>
          <p:nvSpPr>
            <p:cNvPr id="2846" name="Google Shape;2846;g1f5d965ad35_0_2855"/>
            <p:cNvSpPr/>
            <p:nvPr/>
          </p:nvSpPr>
          <p:spPr>
            <a:xfrm>
              <a:off x="520700" y="1843088"/>
              <a:ext cx="1963800" cy="1965300"/>
            </a:xfrm>
            <a:prstGeom prst="ellipse">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2847" name="Google Shape;2847;g1f5d965ad35_0_2855"/>
            <p:cNvSpPr/>
            <p:nvPr/>
          </p:nvSpPr>
          <p:spPr>
            <a:xfrm>
              <a:off x="3375025" y="865188"/>
              <a:ext cx="206400" cy="207900"/>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849" name="Google Shape;2849;g1f5d965ad35_0_2855"/>
            <p:cNvSpPr/>
            <p:nvPr/>
          </p:nvSpPr>
          <p:spPr>
            <a:xfrm>
              <a:off x="3375025" y="1484313"/>
              <a:ext cx="206400" cy="207900"/>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857" name="Google Shape;2857;g1f5d965ad35_0_2855"/>
            <p:cNvSpPr/>
            <p:nvPr/>
          </p:nvSpPr>
          <p:spPr>
            <a:xfrm>
              <a:off x="3375025" y="3341688"/>
              <a:ext cx="206400" cy="206400"/>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855" name="Google Shape;2855;g1f5d965ad35_0_2855"/>
            <p:cNvSpPr/>
            <p:nvPr/>
          </p:nvSpPr>
          <p:spPr>
            <a:xfrm>
              <a:off x="3375025" y="3959226"/>
              <a:ext cx="206400" cy="207900"/>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851" name="Google Shape;2851;g1f5d965ad35_0_2855"/>
            <p:cNvSpPr/>
            <p:nvPr/>
          </p:nvSpPr>
          <p:spPr>
            <a:xfrm>
              <a:off x="3375025" y="2103438"/>
              <a:ext cx="206400" cy="206400"/>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859" name="Google Shape;2859;g1f5d965ad35_0_2855"/>
            <p:cNvSpPr/>
            <p:nvPr/>
          </p:nvSpPr>
          <p:spPr>
            <a:xfrm>
              <a:off x="3375025" y="2722563"/>
              <a:ext cx="206400" cy="206400"/>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853" name="Google Shape;2853;g1f5d965ad35_0_2855"/>
            <p:cNvSpPr/>
            <p:nvPr/>
          </p:nvSpPr>
          <p:spPr>
            <a:xfrm>
              <a:off x="3375025" y="4578350"/>
              <a:ext cx="206400" cy="207900"/>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2860" name="Google Shape;2860;g1f5d965ad35_0_2855"/>
          <p:cNvSpPr txBox="1">
            <a:spLocks noGrp="1"/>
          </p:cNvSpPr>
          <p:nvPr>
            <p:ph type="body" idx="1"/>
          </p:nvPr>
        </p:nvSpPr>
        <p:spPr>
          <a:xfrm>
            <a:off x="1185201" y="2658059"/>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61" name="Google Shape;2861;g1f5d965ad35_0_2855"/>
          <p:cNvSpPr txBox="1">
            <a:spLocks noGrp="1"/>
          </p:cNvSpPr>
          <p:nvPr>
            <p:ph type="body" idx="2"/>
          </p:nvPr>
        </p:nvSpPr>
        <p:spPr>
          <a:xfrm>
            <a:off x="4227733" y="142795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62" name="Google Shape;2862;g1f5d965ad35_0_2855"/>
          <p:cNvSpPr txBox="1">
            <a:spLocks noGrp="1"/>
          </p:cNvSpPr>
          <p:nvPr>
            <p:ph type="body" idx="3"/>
          </p:nvPr>
        </p:nvSpPr>
        <p:spPr>
          <a:xfrm>
            <a:off x="4227733" y="266567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63" name="Google Shape;2863;g1f5d965ad35_0_2855"/>
          <p:cNvSpPr txBox="1">
            <a:spLocks noGrp="1"/>
          </p:cNvSpPr>
          <p:nvPr>
            <p:ph type="body" idx="4"/>
          </p:nvPr>
        </p:nvSpPr>
        <p:spPr>
          <a:xfrm>
            <a:off x="4227733" y="390339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64" name="Google Shape;2864;g1f5d965ad35_0_2855"/>
          <p:cNvSpPr txBox="1">
            <a:spLocks noGrp="1"/>
          </p:cNvSpPr>
          <p:nvPr>
            <p:ph type="body" idx="5"/>
          </p:nvPr>
        </p:nvSpPr>
        <p:spPr>
          <a:xfrm>
            <a:off x="4227733" y="80909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65" name="Google Shape;2865;g1f5d965ad35_0_2855"/>
          <p:cNvSpPr txBox="1">
            <a:spLocks noGrp="1"/>
          </p:cNvSpPr>
          <p:nvPr>
            <p:ph type="body" idx="6"/>
          </p:nvPr>
        </p:nvSpPr>
        <p:spPr>
          <a:xfrm>
            <a:off x="4227733" y="204681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66" name="Google Shape;2866;g1f5d965ad35_0_2855"/>
          <p:cNvSpPr txBox="1">
            <a:spLocks noGrp="1"/>
          </p:cNvSpPr>
          <p:nvPr>
            <p:ph type="body" idx="7"/>
          </p:nvPr>
        </p:nvSpPr>
        <p:spPr>
          <a:xfrm>
            <a:off x="4227733" y="328453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67" name="Google Shape;2867;g1f5d965ad35_0_2855"/>
          <p:cNvSpPr txBox="1">
            <a:spLocks noGrp="1"/>
          </p:cNvSpPr>
          <p:nvPr>
            <p:ph type="body" idx="8"/>
          </p:nvPr>
        </p:nvSpPr>
        <p:spPr>
          <a:xfrm>
            <a:off x="4227733" y="4522260"/>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4">
    <p:spTree>
      <p:nvGrpSpPr>
        <p:cNvPr id="1" name="Shape 2868"/>
        <p:cNvGrpSpPr/>
        <p:nvPr/>
      </p:nvGrpSpPr>
      <p:grpSpPr>
        <a:xfrm>
          <a:off x="0" y="0"/>
          <a:ext cx="0" cy="0"/>
          <a:chOff x="0" y="0"/>
          <a:chExt cx="0" cy="0"/>
        </a:xfrm>
      </p:grpSpPr>
      <p:pic>
        <p:nvPicPr>
          <p:cNvPr id="2869" name="Google Shape;2869;g1f5d965ad35_0_2883"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870" name="Google Shape;2870;g1f5d965ad35_0_2883"/>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71" name="Google Shape;2871;g1f5d965ad35_0_2883"/>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872" name="Google Shape;2872;g1f5d965ad35_0_2883"/>
          <p:cNvGrpSpPr/>
          <p:nvPr/>
        </p:nvGrpSpPr>
        <p:grpSpPr>
          <a:xfrm>
            <a:off x="1060707" y="857568"/>
            <a:ext cx="3060725" cy="3921062"/>
            <a:chOff x="520700" y="865188"/>
            <a:chExt cx="3060725" cy="3921062"/>
          </a:xfrm>
        </p:grpSpPr>
        <p:cxnSp>
          <p:nvCxnSpPr>
            <p:cNvPr id="2873" name="Google Shape;2873;g1f5d965ad35_0_2883"/>
            <p:cNvCxnSpPr>
              <a:stCxn id="2874" idx="6"/>
              <a:endCxn id="2875" idx="2"/>
            </p:cNvCxnSpPr>
            <p:nvPr/>
          </p:nvCxnSpPr>
          <p:spPr>
            <a:xfrm rot="10800000" flipH="1">
              <a:off x="2484500" y="969038"/>
              <a:ext cx="8904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876" name="Google Shape;2876;g1f5d965ad35_0_2883"/>
            <p:cNvCxnSpPr>
              <a:stCxn id="2874" idx="6"/>
              <a:endCxn id="2877" idx="2"/>
            </p:cNvCxnSpPr>
            <p:nvPr/>
          </p:nvCxnSpPr>
          <p:spPr>
            <a:xfrm rot="10800000" flipH="1">
              <a:off x="2484500" y="1588238"/>
              <a:ext cx="8904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878" name="Google Shape;2878;g1f5d965ad35_0_2883"/>
            <p:cNvCxnSpPr>
              <a:stCxn id="2874" idx="6"/>
              <a:endCxn id="2879" idx="2"/>
            </p:cNvCxnSpPr>
            <p:nvPr/>
          </p:nvCxnSpPr>
          <p:spPr>
            <a:xfrm rot="10800000" flipH="1">
              <a:off x="2484500" y="2206538"/>
              <a:ext cx="8904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880" name="Google Shape;2880;g1f5d965ad35_0_2883"/>
            <p:cNvCxnSpPr>
              <a:stCxn id="2874" idx="6"/>
              <a:endCxn id="2881" idx="2"/>
            </p:cNvCxnSpPr>
            <p:nvPr/>
          </p:nvCxnSpPr>
          <p:spPr>
            <a:xfrm>
              <a:off x="2484500" y="2825738"/>
              <a:ext cx="8904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882" name="Google Shape;2882;g1f5d965ad35_0_2883"/>
            <p:cNvCxnSpPr>
              <a:stCxn id="2874" idx="6"/>
              <a:endCxn id="2883" idx="2"/>
            </p:cNvCxnSpPr>
            <p:nvPr/>
          </p:nvCxnSpPr>
          <p:spPr>
            <a:xfrm>
              <a:off x="2484500" y="2825738"/>
              <a:ext cx="8904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884" name="Google Shape;2884;g1f5d965ad35_0_2883"/>
            <p:cNvCxnSpPr>
              <a:stCxn id="2874" idx="6"/>
              <a:endCxn id="2885" idx="2"/>
            </p:cNvCxnSpPr>
            <p:nvPr/>
          </p:nvCxnSpPr>
          <p:spPr>
            <a:xfrm>
              <a:off x="2484500" y="2825738"/>
              <a:ext cx="8904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2886" name="Google Shape;2886;g1f5d965ad35_0_2883"/>
            <p:cNvCxnSpPr>
              <a:endCxn id="2887" idx="2"/>
            </p:cNvCxnSpPr>
            <p:nvPr/>
          </p:nvCxnSpPr>
          <p:spPr>
            <a:xfrm>
              <a:off x="2484325" y="2825763"/>
              <a:ext cx="890700" cy="0"/>
            </a:xfrm>
            <a:prstGeom prst="straightConnector1">
              <a:avLst/>
            </a:prstGeom>
            <a:noFill/>
            <a:ln w="12700" cap="flat" cmpd="sng">
              <a:solidFill>
                <a:srgbClr val="D8D8D8"/>
              </a:solidFill>
              <a:prstDash val="solid"/>
              <a:round/>
              <a:headEnd type="none" w="sm" len="sm"/>
              <a:tailEnd type="none" w="sm" len="sm"/>
            </a:ln>
          </p:spPr>
        </p:cxnSp>
        <p:sp>
          <p:nvSpPr>
            <p:cNvPr id="2874" name="Google Shape;2874;g1f5d965ad35_0_2883"/>
            <p:cNvSpPr/>
            <p:nvPr/>
          </p:nvSpPr>
          <p:spPr>
            <a:xfrm>
              <a:off x="520700" y="1843088"/>
              <a:ext cx="1963800" cy="1965300"/>
            </a:xfrm>
            <a:prstGeom prst="ellipse">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2875" name="Google Shape;2875;g1f5d965ad35_0_2883"/>
            <p:cNvSpPr/>
            <p:nvPr/>
          </p:nvSpPr>
          <p:spPr>
            <a:xfrm>
              <a:off x="3375025" y="865188"/>
              <a:ext cx="206400" cy="207900"/>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877" name="Google Shape;2877;g1f5d965ad35_0_2883"/>
            <p:cNvSpPr/>
            <p:nvPr/>
          </p:nvSpPr>
          <p:spPr>
            <a:xfrm>
              <a:off x="3375025" y="1484313"/>
              <a:ext cx="206400" cy="207900"/>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885" name="Google Shape;2885;g1f5d965ad35_0_2883"/>
            <p:cNvSpPr/>
            <p:nvPr/>
          </p:nvSpPr>
          <p:spPr>
            <a:xfrm>
              <a:off x="3375025" y="3341688"/>
              <a:ext cx="206400" cy="206400"/>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883" name="Google Shape;2883;g1f5d965ad35_0_2883"/>
            <p:cNvSpPr/>
            <p:nvPr/>
          </p:nvSpPr>
          <p:spPr>
            <a:xfrm>
              <a:off x="3375025" y="3959226"/>
              <a:ext cx="206400" cy="207900"/>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879" name="Google Shape;2879;g1f5d965ad35_0_2883"/>
            <p:cNvSpPr/>
            <p:nvPr/>
          </p:nvSpPr>
          <p:spPr>
            <a:xfrm>
              <a:off x="3375025" y="2103438"/>
              <a:ext cx="206400" cy="206400"/>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887" name="Google Shape;2887;g1f5d965ad35_0_2883"/>
            <p:cNvSpPr/>
            <p:nvPr/>
          </p:nvSpPr>
          <p:spPr>
            <a:xfrm>
              <a:off x="3375025" y="2722563"/>
              <a:ext cx="206400" cy="206400"/>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2881" name="Google Shape;2881;g1f5d965ad35_0_2883"/>
            <p:cNvSpPr/>
            <p:nvPr/>
          </p:nvSpPr>
          <p:spPr>
            <a:xfrm>
              <a:off x="3375025" y="4578350"/>
              <a:ext cx="206400" cy="207900"/>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2888" name="Google Shape;2888;g1f5d965ad35_0_2883"/>
          <p:cNvSpPr txBox="1">
            <a:spLocks noGrp="1"/>
          </p:cNvSpPr>
          <p:nvPr>
            <p:ph type="body" idx="1"/>
          </p:nvPr>
        </p:nvSpPr>
        <p:spPr>
          <a:xfrm>
            <a:off x="1185201" y="2658059"/>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89" name="Google Shape;2889;g1f5d965ad35_0_2883"/>
          <p:cNvSpPr txBox="1">
            <a:spLocks noGrp="1"/>
          </p:cNvSpPr>
          <p:nvPr>
            <p:ph type="body" idx="2"/>
          </p:nvPr>
        </p:nvSpPr>
        <p:spPr>
          <a:xfrm>
            <a:off x="4227733" y="142795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90" name="Google Shape;2890;g1f5d965ad35_0_2883"/>
          <p:cNvSpPr txBox="1">
            <a:spLocks noGrp="1"/>
          </p:cNvSpPr>
          <p:nvPr>
            <p:ph type="body" idx="3"/>
          </p:nvPr>
        </p:nvSpPr>
        <p:spPr>
          <a:xfrm>
            <a:off x="4227733" y="266567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91" name="Google Shape;2891;g1f5d965ad35_0_2883"/>
          <p:cNvSpPr txBox="1">
            <a:spLocks noGrp="1"/>
          </p:cNvSpPr>
          <p:nvPr>
            <p:ph type="body" idx="4"/>
          </p:nvPr>
        </p:nvSpPr>
        <p:spPr>
          <a:xfrm>
            <a:off x="4227733" y="390339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92" name="Google Shape;2892;g1f5d965ad35_0_2883"/>
          <p:cNvSpPr txBox="1">
            <a:spLocks noGrp="1"/>
          </p:cNvSpPr>
          <p:nvPr>
            <p:ph type="body" idx="5"/>
          </p:nvPr>
        </p:nvSpPr>
        <p:spPr>
          <a:xfrm>
            <a:off x="4227733" y="80909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93" name="Google Shape;2893;g1f5d965ad35_0_2883"/>
          <p:cNvSpPr txBox="1">
            <a:spLocks noGrp="1"/>
          </p:cNvSpPr>
          <p:nvPr>
            <p:ph type="body" idx="6"/>
          </p:nvPr>
        </p:nvSpPr>
        <p:spPr>
          <a:xfrm>
            <a:off x="4227733" y="204681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94" name="Google Shape;2894;g1f5d965ad35_0_2883"/>
          <p:cNvSpPr txBox="1">
            <a:spLocks noGrp="1"/>
          </p:cNvSpPr>
          <p:nvPr>
            <p:ph type="body" idx="7"/>
          </p:nvPr>
        </p:nvSpPr>
        <p:spPr>
          <a:xfrm>
            <a:off x="4227733" y="3284538"/>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95" name="Google Shape;2895;g1f5d965ad35_0_2883"/>
          <p:cNvSpPr txBox="1">
            <a:spLocks noGrp="1"/>
          </p:cNvSpPr>
          <p:nvPr>
            <p:ph type="body" idx="8"/>
          </p:nvPr>
        </p:nvSpPr>
        <p:spPr>
          <a:xfrm>
            <a:off x="4227733" y="4522260"/>
            <a:ext cx="42060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5">
    <p:spTree>
      <p:nvGrpSpPr>
        <p:cNvPr id="1" name="Shape 2896"/>
        <p:cNvGrpSpPr/>
        <p:nvPr/>
      </p:nvGrpSpPr>
      <p:grpSpPr>
        <a:xfrm>
          <a:off x="0" y="0"/>
          <a:ext cx="0" cy="0"/>
          <a:chOff x="0" y="0"/>
          <a:chExt cx="0" cy="0"/>
        </a:xfrm>
      </p:grpSpPr>
      <p:pic>
        <p:nvPicPr>
          <p:cNvPr id="2897" name="Google Shape;2897;g1f5d965ad35_0_2911"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898" name="Google Shape;2898;g1f5d965ad35_0_2911"/>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99" name="Google Shape;2899;g1f5d965ad35_0_2911"/>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900" name="Google Shape;2900;g1f5d965ad35_0_2911"/>
          <p:cNvGrpSpPr/>
          <p:nvPr/>
        </p:nvGrpSpPr>
        <p:grpSpPr>
          <a:xfrm>
            <a:off x="2441263" y="1060409"/>
            <a:ext cx="4259360" cy="3399151"/>
            <a:chOff x="2441263" y="1068029"/>
            <a:chExt cx="4259360" cy="3399151"/>
          </a:xfrm>
        </p:grpSpPr>
        <p:pic>
          <p:nvPicPr>
            <p:cNvPr id="2901" name="Google Shape;2901;g1f5d965ad35_0_2911" descr="Icon&#10;&#10;Description automatically generated"/>
            <p:cNvPicPr preferRelativeResize="0"/>
            <p:nvPr/>
          </p:nvPicPr>
          <p:blipFill rotWithShape="1">
            <a:blip r:embed="rId3">
              <a:alphaModFix/>
            </a:blip>
            <a:srcRect/>
            <a:stretch/>
          </p:blipFill>
          <p:spPr>
            <a:xfrm>
              <a:off x="2625376" y="1068029"/>
              <a:ext cx="3885071" cy="3371045"/>
            </a:xfrm>
            <a:prstGeom prst="rect">
              <a:avLst/>
            </a:prstGeom>
            <a:noFill/>
            <a:ln>
              <a:noFill/>
            </a:ln>
          </p:spPr>
        </p:pic>
        <p:grpSp>
          <p:nvGrpSpPr>
            <p:cNvPr id="2902" name="Google Shape;2902;g1f5d965ad35_0_2911"/>
            <p:cNvGrpSpPr/>
            <p:nvPr/>
          </p:nvGrpSpPr>
          <p:grpSpPr>
            <a:xfrm>
              <a:off x="2441263" y="1089939"/>
              <a:ext cx="4259360" cy="3377241"/>
              <a:chOff x="2441263" y="1089939"/>
              <a:chExt cx="4259360" cy="3377241"/>
            </a:xfrm>
          </p:grpSpPr>
          <p:sp>
            <p:nvSpPr>
              <p:cNvPr id="2903" name="Google Shape;2903;g1f5d965ad35_0_2911"/>
              <p:cNvSpPr/>
              <p:nvPr/>
            </p:nvSpPr>
            <p:spPr>
              <a:xfrm>
                <a:off x="6618723" y="2315344"/>
                <a:ext cx="81900" cy="81900"/>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904" name="Google Shape;2904;g1f5d965ad35_0_2911"/>
              <p:cNvSpPr/>
              <p:nvPr/>
            </p:nvSpPr>
            <p:spPr>
              <a:xfrm>
                <a:off x="6426200" y="3567533"/>
                <a:ext cx="81900" cy="81900"/>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905" name="Google Shape;2905;g1f5d965ad35_0_2911"/>
              <p:cNvSpPr/>
              <p:nvPr/>
            </p:nvSpPr>
            <p:spPr>
              <a:xfrm>
                <a:off x="5448688" y="4385279"/>
                <a:ext cx="81900" cy="81900"/>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906" name="Google Shape;2906;g1f5d965ad35_0_2911"/>
              <p:cNvSpPr/>
              <p:nvPr/>
            </p:nvSpPr>
            <p:spPr>
              <a:xfrm>
                <a:off x="6444214" y="1089939"/>
                <a:ext cx="81900" cy="81900"/>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907" name="Google Shape;2907;g1f5d965ad35_0_2911"/>
              <p:cNvSpPr/>
              <p:nvPr/>
            </p:nvSpPr>
            <p:spPr>
              <a:xfrm>
                <a:off x="2441263" y="2315345"/>
                <a:ext cx="81900" cy="81900"/>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908" name="Google Shape;2908;g1f5d965ad35_0_2911"/>
              <p:cNvSpPr/>
              <p:nvPr/>
            </p:nvSpPr>
            <p:spPr>
              <a:xfrm>
                <a:off x="2619761" y="3574306"/>
                <a:ext cx="81900" cy="81900"/>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909" name="Google Shape;2909;g1f5d965ad35_0_2911"/>
              <p:cNvSpPr/>
              <p:nvPr/>
            </p:nvSpPr>
            <p:spPr>
              <a:xfrm>
                <a:off x="3592732" y="4385280"/>
                <a:ext cx="81900" cy="81900"/>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910" name="Google Shape;2910;g1f5d965ad35_0_2911"/>
              <p:cNvSpPr/>
              <p:nvPr/>
            </p:nvSpPr>
            <p:spPr>
              <a:xfrm>
                <a:off x="2619761" y="1096713"/>
                <a:ext cx="81900" cy="81900"/>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2911" name="Google Shape;2911;g1f5d965ad35_0_2911"/>
            <p:cNvGrpSpPr/>
            <p:nvPr/>
          </p:nvGrpSpPr>
          <p:grpSpPr>
            <a:xfrm>
              <a:off x="3551613" y="1402488"/>
              <a:ext cx="2054100" cy="2054100"/>
              <a:chOff x="3766548" y="1602249"/>
              <a:chExt cx="2054100" cy="2054100"/>
            </a:xfrm>
          </p:grpSpPr>
          <p:sp>
            <p:nvSpPr>
              <p:cNvPr id="2912" name="Google Shape;2912;g1f5d965ad35_0_2911"/>
              <p:cNvSpPr/>
              <p:nvPr/>
            </p:nvSpPr>
            <p:spPr>
              <a:xfrm>
                <a:off x="3766548" y="1602249"/>
                <a:ext cx="2054100" cy="2054100"/>
              </a:xfrm>
              <a:prstGeom prst="ellipse">
                <a:avLst/>
              </a:prstGeom>
              <a:solidFill>
                <a:srgbClr val="F2F2F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913" name="Google Shape;2913;g1f5d965ad35_0_2911"/>
              <p:cNvSpPr/>
              <p:nvPr/>
            </p:nvSpPr>
            <p:spPr>
              <a:xfrm>
                <a:off x="3820905" y="1656606"/>
                <a:ext cx="1945200" cy="19452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2914" name="Google Shape;2914;g1f5d965ad35_0_2911"/>
          <p:cNvSpPr txBox="1">
            <a:spLocks noGrp="1"/>
          </p:cNvSpPr>
          <p:nvPr>
            <p:ph type="body" idx="1"/>
          </p:nvPr>
        </p:nvSpPr>
        <p:spPr>
          <a:xfrm>
            <a:off x="3719246" y="2264415"/>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15" name="Google Shape;2915;g1f5d965ad35_0_2911"/>
          <p:cNvSpPr txBox="1">
            <a:spLocks noGrp="1"/>
          </p:cNvSpPr>
          <p:nvPr>
            <p:ph type="body" idx="2"/>
          </p:nvPr>
        </p:nvSpPr>
        <p:spPr>
          <a:xfrm>
            <a:off x="817135" y="961109"/>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16" name="Google Shape;2916;g1f5d965ad35_0_2911"/>
          <p:cNvSpPr txBox="1">
            <a:spLocks noGrp="1"/>
          </p:cNvSpPr>
          <p:nvPr>
            <p:ph type="body" idx="3"/>
          </p:nvPr>
        </p:nvSpPr>
        <p:spPr>
          <a:xfrm>
            <a:off x="633920" y="2188616"/>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17" name="Google Shape;2917;g1f5d965ad35_0_2911"/>
          <p:cNvSpPr txBox="1">
            <a:spLocks noGrp="1"/>
          </p:cNvSpPr>
          <p:nvPr>
            <p:ph type="body" idx="4"/>
          </p:nvPr>
        </p:nvSpPr>
        <p:spPr>
          <a:xfrm>
            <a:off x="803908" y="3448851"/>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18" name="Google Shape;2918;g1f5d965ad35_0_2911"/>
          <p:cNvSpPr txBox="1">
            <a:spLocks noGrp="1"/>
          </p:cNvSpPr>
          <p:nvPr>
            <p:ph type="body" idx="5"/>
          </p:nvPr>
        </p:nvSpPr>
        <p:spPr>
          <a:xfrm>
            <a:off x="1798245" y="4258551"/>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19" name="Google Shape;2919;g1f5d965ad35_0_2911"/>
          <p:cNvSpPr txBox="1">
            <a:spLocks noGrp="1"/>
          </p:cNvSpPr>
          <p:nvPr>
            <p:ph type="body" idx="6"/>
          </p:nvPr>
        </p:nvSpPr>
        <p:spPr>
          <a:xfrm>
            <a:off x="6615516" y="961109"/>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20" name="Google Shape;2920;g1f5d965ad35_0_2911"/>
          <p:cNvSpPr txBox="1">
            <a:spLocks noGrp="1"/>
          </p:cNvSpPr>
          <p:nvPr>
            <p:ph type="body" idx="7"/>
          </p:nvPr>
        </p:nvSpPr>
        <p:spPr>
          <a:xfrm>
            <a:off x="6787154" y="2188616"/>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21" name="Google Shape;2921;g1f5d965ad35_0_2911"/>
          <p:cNvSpPr txBox="1">
            <a:spLocks noGrp="1"/>
          </p:cNvSpPr>
          <p:nvPr>
            <p:ph type="body" idx="8"/>
          </p:nvPr>
        </p:nvSpPr>
        <p:spPr>
          <a:xfrm>
            <a:off x="6602289" y="3448851"/>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22" name="Google Shape;2922;g1f5d965ad35_0_2911"/>
          <p:cNvSpPr txBox="1">
            <a:spLocks noGrp="1"/>
          </p:cNvSpPr>
          <p:nvPr>
            <p:ph type="body" idx="9"/>
          </p:nvPr>
        </p:nvSpPr>
        <p:spPr>
          <a:xfrm>
            <a:off x="5584940" y="4258551"/>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6">
    <p:spTree>
      <p:nvGrpSpPr>
        <p:cNvPr id="1" name="Shape 2923"/>
        <p:cNvGrpSpPr/>
        <p:nvPr/>
      </p:nvGrpSpPr>
      <p:grpSpPr>
        <a:xfrm>
          <a:off x="0" y="0"/>
          <a:ext cx="0" cy="0"/>
          <a:chOff x="0" y="0"/>
          <a:chExt cx="0" cy="0"/>
        </a:xfrm>
      </p:grpSpPr>
      <p:pic>
        <p:nvPicPr>
          <p:cNvPr id="2924" name="Google Shape;2924;g1f5d965ad35_0_2938"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925" name="Google Shape;2925;g1f5d965ad35_0_2938"/>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26" name="Google Shape;2926;g1f5d965ad35_0_2938"/>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927" name="Google Shape;2927;g1f5d965ad35_0_2938"/>
          <p:cNvGrpSpPr/>
          <p:nvPr/>
        </p:nvGrpSpPr>
        <p:grpSpPr>
          <a:xfrm>
            <a:off x="1941529" y="1105301"/>
            <a:ext cx="5260800" cy="3388500"/>
            <a:chOff x="1941529" y="1120931"/>
            <a:chExt cx="5260800" cy="3388500"/>
          </a:xfrm>
        </p:grpSpPr>
        <p:sp>
          <p:nvSpPr>
            <p:cNvPr id="2928" name="Google Shape;2928;g1f5d965ad35_0_2938" descr="A picture containing icon&#10;&#10;Description automatically generated"/>
            <p:cNvSpPr/>
            <p:nvPr/>
          </p:nvSpPr>
          <p:spPr>
            <a:xfrm>
              <a:off x="1941529" y="1120931"/>
              <a:ext cx="5260800" cy="3388500"/>
            </a:xfrm>
            <a:prstGeom prst="rect">
              <a:avLst/>
            </a:prstGeom>
            <a:solidFill>
              <a:srgbClr val="FFFFFF"/>
            </a:solidFill>
            <a:ln>
              <a:noFill/>
            </a:ln>
            <a:effectLst>
              <a:outerShdw blurRad="50800" dist="38100" dir="2700000" algn="tl" rotWithShape="0">
                <a:srgbClr val="000000">
                  <a:alpha val="40000"/>
                </a:srgbClr>
              </a:outerShdw>
            </a:effectLst>
          </p:spPr>
        </p:sp>
        <p:sp>
          <p:nvSpPr>
            <p:cNvPr id="2929" name="Google Shape;2929;g1f5d965ad35_0_2938"/>
            <p:cNvSpPr txBox="1"/>
            <p:nvPr/>
          </p:nvSpPr>
          <p:spPr>
            <a:xfrm>
              <a:off x="2881078" y="1323880"/>
              <a:ext cx="357900" cy="307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1</a:t>
              </a:r>
              <a:endParaRPr/>
            </a:p>
          </p:txBody>
        </p:sp>
        <p:sp>
          <p:nvSpPr>
            <p:cNvPr id="2930" name="Google Shape;2930;g1f5d965ad35_0_2938"/>
            <p:cNvSpPr txBox="1"/>
            <p:nvPr/>
          </p:nvSpPr>
          <p:spPr>
            <a:xfrm>
              <a:off x="2121488" y="2164151"/>
              <a:ext cx="357900" cy="307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3</a:t>
              </a:r>
              <a:endParaRPr/>
            </a:p>
          </p:txBody>
        </p:sp>
        <p:sp>
          <p:nvSpPr>
            <p:cNvPr id="2931" name="Google Shape;2931;g1f5d965ad35_0_2938"/>
            <p:cNvSpPr txBox="1"/>
            <p:nvPr/>
          </p:nvSpPr>
          <p:spPr>
            <a:xfrm>
              <a:off x="2121487" y="3109811"/>
              <a:ext cx="357900" cy="307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5</a:t>
              </a:r>
              <a:endParaRPr/>
            </a:p>
          </p:txBody>
        </p:sp>
        <p:sp>
          <p:nvSpPr>
            <p:cNvPr id="2932" name="Google Shape;2932;g1f5d965ad35_0_2938"/>
            <p:cNvSpPr txBox="1"/>
            <p:nvPr/>
          </p:nvSpPr>
          <p:spPr>
            <a:xfrm>
              <a:off x="2881078" y="3988723"/>
              <a:ext cx="357900" cy="307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7</a:t>
              </a:r>
              <a:endParaRPr/>
            </a:p>
          </p:txBody>
        </p:sp>
        <p:sp>
          <p:nvSpPr>
            <p:cNvPr id="2933" name="Google Shape;2933;g1f5d965ad35_0_2938"/>
            <p:cNvSpPr txBox="1"/>
            <p:nvPr/>
          </p:nvSpPr>
          <p:spPr>
            <a:xfrm>
              <a:off x="5885786" y="3988723"/>
              <a:ext cx="357900" cy="307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8</a:t>
              </a:r>
              <a:endParaRPr/>
            </a:p>
          </p:txBody>
        </p:sp>
        <p:sp>
          <p:nvSpPr>
            <p:cNvPr id="2934" name="Google Shape;2934;g1f5d965ad35_0_2938"/>
            <p:cNvSpPr txBox="1"/>
            <p:nvPr/>
          </p:nvSpPr>
          <p:spPr>
            <a:xfrm>
              <a:off x="6646571" y="3116990"/>
              <a:ext cx="357900" cy="307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6</a:t>
              </a:r>
              <a:endParaRPr/>
            </a:p>
          </p:txBody>
        </p:sp>
        <p:sp>
          <p:nvSpPr>
            <p:cNvPr id="2935" name="Google Shape;2935;g1f5d965ad35_0_2938"/>
            <p:cNvSpPr txBox="1"/>
            <p:nvPr/>
          </p:nvSpPr>
          <p:spPr>
            <a:xfrm>
              <a:off x="6649241" y="2139182"/>
              <a:ext cx="357900" cy="307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4</a:t>
              </a:r>
              <a:endParaRPr/>
            </a:p>
          </p:txBody>
        </p:sp>
        <p:sp>
          <p:nvSpPr>
            <p:cNvPr id="2936" name="Google Shape;2936;g1f5d965ad35_0_2938"/>
            <p:cNvSpPr txBox="1"/>
            <p:nvPr/>
          </p:nvSpPr>
          <p:spPr>
            <a:xfrm>
              <a:off x="5885785" y="1321265"/>
              <a:ext cx="357900" cy="307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2</a:t>
              </a:r>
              <a:endParaRPr/>
            </a:p>
          </p:txBody>
        </p:sp>
      </p:grpSp>
      <p:sp>
        <p:nvSpPr>
          <p:cNvPr id="2937" name="Google Shape;2937;g1f5d965ad35_0_2938"/>
          <p:cNvSpPr txBox="1">
            <a:spLocks noGrp="1"/>
          </p:cNvSpPr>
          <p:nvPr>
            <p:ph type="body" idx="1"/>
          </p:nvPr>
        </p:nvSpPr>
        <p:spPr>
          <a:xfrm>
            <a:off x="895514" y="1264575"/>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38" name="Google Shape;2938;g1f5d965ad35_0_2938"/>
          <p:cNvSpPr txBox="1">
            <a:spLocks noGrp="1"/>
          </p:cNvSpPr>
          <p:nvPr>
            <p:ph type="body" idx="2"/>
          </p:nvPr>
        </p:nvSpPr>
        <p:spPr>
          <a:xfrm>
            <a:off x="135731" y="2129927"/>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39" name="Google Shape;2939;g1f5d965ad35_0_2938"/>
          <p:cNvSpPr txBox="1">
            <a:spLocks noGrp="1"/>
          </p:cNvSpPr>
          <p:nvPr>
            <p:ph type="body" idx="3"/>
          </p:nvPr>
        </p:nvSpPr>
        <p:spPr>
          <a:xfrm>
            <a:off x="135731" y="3113311"/>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40" name="Google Shape;2940;g1f5d965ad35_0_2938"/>
          <p:cNvSpPr txBox="1">
            <a:spLocks noGrp="1"/>
          </p:cNvSpPr>
          <p:nvPr>
            <p:ph type="body" idx="4"/>
          </p:nvPr>
        </p:nvSpPr>
        <p:spPr>
          <a:xfrm>
            <a:off x="895514" y="4000086"/>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41" name="Google Shape;2941;g1f5d965ad35_0_2938"/>
          <p:cNvSpPr txBox="1">
            <a:spLocks noGrp="1"/>
          </p:cNvSpPr>
          <p:nvPr>
            <p:ph type="body" idx="5"/>
          </p:nvPr>
        </p:nvSpPr>
        <p:spPr>
          <a:xfrm>
            <a:off x="6525054" y="1264575"/>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42" name="Google Shape;2942;g1f5d965ad35_0_2938"/>
          <p:cNvSpPr txBox="1">
            <a:spLocks noGrp="1"/>
          </p:cNvSpPr>
          <p:nvPr>
            <p:ph type="body" idx="6"/>
          </p:nvPr>
        </p:nvSpPr>
        <p:spPr>
          <a:xfrm>
            <a:off x="6525054" y="4000086"/>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43" name="Google Shape;2943;g1f5d965ad35_0_2938"/>
          <p:cNvSpPr txBox="1">
            <a:spLocks noGrp="1"/>
          </p:cNvSpPr>
          <p:nvPr>
            <p:ph type="body" idx="7"/>
          </p:nvPr>
        </p:nvSpPr>
        <p:spPr>
          <a:xfrm>
            <a:off x="7294177" y="2129927"/>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44" name="Google Shape;2944;g1f5d965ad35_0_2938"/>
          <p:cNvSpPr txBox="1">
            <a:spLocks noGrp="1"/>
          </p:cNvSpPr>
          <p:nvPr>
            <p:ph type="body" idx="8"/>
          </p:nvPr>
        </p:nvSpPr>
        <p:spPr>
          <a:xfrm>
            <a:off x="7294177" y="3113311"/>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45" name="Google Shape;2945;g1f5d965ad35_0_2938"/>
          <p:cNvSpPr txBox="1">
            <a:spLocks noGrp="1"/>
          </p:cNvSpPr>
          <p:nvPr>
            <p:ph type="body" idx="9"/>
          </p:nvPr>
        </p:nvSpPr>
        <p:spPr>
          <a:xfrm>
            <a:off x="3732038" y="2630794"/>
            <a:ext cx="1714800" cy="3201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7">
    <p:spTree>
      <p:nvGrpSpPr>
        <p:cNvPr id="1" name="Shape 2946"/>
        <p:cNvGrpSpPr/>
        <p:nvPr/>
      </p:nvGrpSpPr>
      <p:grpSpPr>
        <a:xfrm>
          <a:off x="0" y="0"/>
          <a:ext cx="0" cy="0"/>
          <a:chOff x="0" y="0"/>
          <a:chExt cx="0" cy="0"/>
        </a:xfrm>
      </p:grpSpPr>
      <p:pic>
        <p:nvPicPr>
          <p:cNvPr id="2947" name="Google Shape;2947;g1f5d965ad35_0_2961"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2948" name="Google Shape;2948;g1f5d965ad35_0_2961"/>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49" name="Google Shape;2949;g1f5d965ad35_0_2961"/>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950" name="Google Shape;2950;g1f5d965ad35_0_2961"/>
          <p:cNvGrpSpPr/>
          <p:nvPr/>
        </p:nvGrpSpPr>
        <p:grpSpPr>
          <a:xfrm>
            <a:off x="1761570" y="3131101"/>
            <a:ext cx="5621012" cy="646603"/>
            <a:chOff x="881569" y="3131101"/>
            <a:chExt cx="5621012" cy="646603"/>
          </a:xfrm>
        </p:grpSpPr>
        <p:grpSp>
          <p:nvGrpSpPr>
            <p:cNvPr id="2951" name="Google Shape;2951;g1f5d965ad35_0_2961"/>
            <p:cNvGrpSpPr/>
            <p:nvPr/>
          </p:nvGrpSpPr>
          <p:grpSpPr>
            <a:xfrm>
              <a:off x="881569" y="3131101"/>
              <a:ext cx="397940" cy="646603"/>
              <a:chOff x="1400848" y="1624076"/>
              <a:chExt cx="560400" cy="910580"/>
            </a:xfrm>
          </p:grpSpPr>
          <p:grpSp>
            <p:nvGrpSpPr>
              <p:cNvPr id="2952" name="Google Shape;2952;g1f5d965ad35_0_2961"/>
              <p:cNvGrpSpPr/>
              <p:nvPr/>
            </p:nvGrpSpPr>
            <p:grpSpPr>
              <a:xfrm>
                <a:off x="1400848" y="1624076"/>
                <a:ext cx="560400" cy="825181"/>
                <a:chOff x="1342860" y="1647676"/>
                <a:chExt cx="560400" cy="825181"/>
              </a:xfrm>
            </p:grpSpPr>
            <p:sp>
              <p:nvSpPr>
                <p:cNvPr id="2953" name="Google Shape;2953;g1f5d965ad35_0_2961"/>
                <p:cNvSpPr/>
                <p:nvPr/>
              </p:nvSpPr>
              <p:spPr>
                <a:xfrm rot="2700000">
                  <a:off x="1424929" y="1729745"/>
                  <a:ext cx="396263" cy="396263"/>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954" name="Google Shape;2954;g1f5d965ad35_0_2961"/>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2955" name="Google Shape;2955;g1f5d965ad35_0_2961"/>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2956" name="Google Shape;2956;g1f5d965ad35_0_2961"/>
              <p:cNvSpPr/>
              <p:nvPr/>
            </p:nvSpPr>
            <p:spPr>
              <a:xfrm rot="2700000">
                <a:off x="1559921" y="1891829"/>
                <a:ext cx="242255" cy="242255"/>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2957" name="Google Shape;2957;g1f5d965ad35_0_2961"/>
            <p:cNvGrpSpPr/>
            <p:nvPr/>
          </p:nvGrpSpPr>
          <p:grpSpPr>
            <a:xfrm>
              <a:off x="2622593" y="3131101"/>
              <a:ext cx="397940" cy="646603"/>
              <a:chOff x="1400848" y="1624076"/>
              <a:chExt cx="560400" cy="910580"/>
            </a:xfrm>
          </p:grpSpPr>
          <p:grpSp>
            <p:nvGrpSpPr>
              <p:cNvPr id="2958" name="Google Shape;2958;g1f5d965ad35_0_2961"/>
              <p:cNvGrpSpPr/>
              <p:nvPr/>
            </p:nvGrpSpPr>
            <p:grpSpPr>
              <a:xfrm>
                <a:off x="1400848" y="1624076"/>
                <a:ext cx="560400" cy="825181"/>
                <a:chOff x="1342860" y="1647676"/>
                <a:chExt cx="560400" cy="825181"/>
              </a:xfrm>
            </p:grpSpPr>
            <p:sp>
              <p:nvSpPr>
                <p:cNvPr id="2959" name="Google Shape;2959;g1f5d965ad35_0_2961"/>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960" name="Google Shape;2960;g1f5d965ad35_0_2961"/>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2961" name="Google Shape;2961;g1f5d965ad35_0_2961"/>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2962" name="Google Shape;2962;g1f5d965ad35_0_2961"/>
              <p:cNvSpPr/>
              <p:nvPr/>
            </p:nvSpPr>
            <p:spPr>
              <a:xfrm rot="2700000">
                <a:off x="1559921" y="1891829"/>
                <a:ext cx="242255" cy="242255"/>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2963" name="Google Shape;2963;g1f5d965ad35_0_2961"/>
            <p:cNvGrpSpPr/>
            <p:nvPr/>
          </p:nvGrpSpPr>
          <p:grpSpPr>
            <a:xfrm>
              <a:off x="4363617" y="3131101"/>
              <a:ext cx="397940" cy="646603"/>
              <a:chOff x="1400848" y="1624076"/>
              <a:chExt cx="560400" cy="910580"/>
            </a:xfrm>
          </p:grpSpPr>
          <p:grpSp>
            <p:nvGrpSpPr>
              <p:cNvPr id="2964" name="Google Shape;2964;g1f5d965ad35_0_2961"/>
              <p:cNvGrpSpPr/>
              <p:nvPr/>
            </p:nvGrpSpPr>
            <p:grpSpPr>
              <a:xfrm>
                <a:off x="1400848" y="1624076"/>
                <a:ext cx="560400" cy="825181"/>
                <a:chOff x="1342860" y="1647676"/>
                <a:chExt cx="560400" cy="825181"/>
              </a:xfrm>
            </p:grpSpPr>
            <p:sp>
              <p:nvSpPr>
                <p:cNvPr id="2965" name="Google Shape;2965;g1f5d965ad35_0_2961"/>
                <p:cNvSpPr/>
                <p:nvPr/>
              </p:nvSpPr>
              <p:spPr>
                <a:xfrm rot="2700000">
                  <a:off x="1424929" y="1729745"/>
                  <a:ext cx="396263" cy="396263"/>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966" name="Google Shape;2966;g1f5d965ad35_0_2961"/>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2967" name="Google Shape;2967;g1f5d965ad35_0_2961"/>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2968" name="Google Shape;2968;g1f5d965ad35_0_2961"/>
              <p:cNvSpPr/>
              <p:nvPr/>
            </p:nvSpPr>
            <p:spPr>
              <a:xfrm rot="2700000">
                <a:off x="1559921" y="1891829"/>
                <a:ext cx="242255" cy="242255"/>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2969" name="Google Shape;2969;g1f5d965ad35_0_2961"/>
            <p:cNvGrpSpPr/>
            <p:nvPr/>
          </p:nvGrpSpPr>
          <p:grpSpPr>
            <a:xfrm>
              <a:off x="6104641" y="3131101"/>
              <a:ext cx="397940" cy="646603"/>
              <a:chOff x="1400848" y="1624076"/>
              <a:chExt cx="560400" cy="910580"/>
            </a:xfrm>
          </p:grpSpPr>
          <p:grpSp>
            <p:nvGrpSpPr>
              <p:cNvPr id="2970" name="Google Shape;2970;g1f5d965ad35_0_2961"/>
              <p:cNvGrpSpPr/>
              <p:nvPr/>
            </p:nvGrpSpPr>
            <p:grpSpPr>
              <a:xfrm>
                <a:off x="1400848" y="1624076"/>
                <a:ext cx="560400" cy="825181"/>
                <a:chOff x="1342860" y="1647676"/>
                <a:chExt cx="560400" cy="825181"/>
              </a:xfrm>
            </p:grpSpPr>
            <p:sp>
              <p:nvSpPr>
                <p:cNvPr id="2971" name="Google Shape;2971;g1f5d965ad35_0_2961"/>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972" name="Google Shape;2972;g1f5d965ad35_0_2961"/>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2973" name="Google Shape;2973;g1f5d965ad35_0_2961"/>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2974" name="Google Shape;2974;g1f5d965ad35_0_2961"/>
              <p:cNvSpPr/>
              <p:nvPr/>
            </p:nvSpPr>
            <p:spPr>
              <a:xfrm rot="2700000">
                <a:off x="1559921" y="1891829"/>
                <a:ext cx="242255" cy="242255"/>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2975" name="Google Shape;2975;g1f5d965ad35_0_2961"/>
          <p:cNvSpPr txBox="1">
            <a:spLocks noGrp="1"/>
          </p:cNvSpPr>
          <p:nvPr>
            <p:ph type="body" idx="1"/>
          </p:nvPr>
        </p:nvSpPr>
        <p:spPr>
          <a:xfrm>
            <a:off x="1102027" y="3913557"/>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76" name="Google Shape;2976;g1f5d965ad35_0_2961"/>
          <p:cNvSpPr txBox="1">
            <a:spLocks noGrp="1"/>
          </p:cNvSpPr>
          <p:nvPr>
            <p:ph type="body" idx="2"/>
          </p:nvPr>
        </p:nvSpPr>
        <p:spPr>
          <a:xfrm>
            <a:off x="2843051" y="3913557"/>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77" name="Google Shape;2977;g1f5d965ad35_0_2961"/>
          <p:cNvSpPr txBox="1">
            <a:spLocks noGrp="1"/>
          </p:cNvSpPr>
          <p:nvPr>
            <p:ph type="body" idx="3"/>
          </p:nvPr>
        </p:nvSpPr>
        <p:spPr>
          <a:xfrm>
            <a:off x="4584075" y="3913557"/>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78" name="Google Shape;2978;g1f5d965ad35_0_2961"/>
          <p:cNvSpPr txBox="1">
            <a:spLocks noGrp="1"/>
          </p:cNvSpPr>
          <p:nvPr>
            <p:ph type="body" idx="4"/>
          </p:nvPr>
        </p:nvSpPr>
        <p:spPr>
          <a:xfrm>
            <a:off x="6325099" y="3913557"/>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grpSp>
        <p:nvGrpSpPr>
          <p:cNvPr id="2979" name="Google Shape;2979;g1f5d965ad35_0_2961"/>
          <p:cNvGrpSpPr/>
          <p:nvPr/>
        </p:nvGrpSpPr>
        <p:grpSpPr>
          <a:xfrm>
            <a:off x="881569" y="1424217"/>
            <a:ext cx="7362037" cy="646603"/>
            <a:chOff x="881569" y="2219454"/>
            <a:chExt cx="7362037" cy="646603"/>
          </a:xfrm>
        </p:grpSpPr>
        <p:grpSp>
          <p:nvGrpSpPr>
            <p:cNvPr id="2980" name="Google Shape;2980;g1f5d965ad35_0_2961"/>
            <p:cNvGrpSpPr/>
            <p:nvPr/>
          </p:nvGrpSpPr>
          <p:grpSpPr>
            <a:xfrm>
              <a:off x="881569" y="2219454"/>
              <a:ext cx="397940" cy="646603"/>
              <a:chOff x="1400848" y="1624076"/>
              <a:chExt cx="560400" cy="910580"/>
            </a:xfrm>
          </p:grpSpPr>
          <p:grpSp>
            <p:nvGrpSpPr>
              <p:cNvPr id="2981" name="Google Shape;2981;g1f5d965ad35_0_2961"/>
              <p:cNvGrpSpPr/>
              <p:nvPr/>
            </p:nvGrpSpPr>
            <p:grpSpPr>
              <a:xfrm>
                <a:off x="1400848" y="1624076"/>
                <a:ext cx="560400" cy="825181"/>
                <a:chOff x="1342860" y="1647676"/>
                <a:chExt cx="560400" cy="825181"/>
              </a:xfrm>
            </p:grpSpPr>
            <p:sp>
              <p:nvSpPr>
                <p:cNvPr id="2982" name="Google Shape;2982;g1f5d965ad35_0_2961"/>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983" name="Google Shape;2983;g1f5d965ad35_0_2961"/>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2984" name="Google Shape;2984;g1f5d965ad35_0_2961"/>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2985" name="Google Shape;2985;g1f5d965ad35_0_2961"/>
              <p:cNvSpPr/>
              <p:nvPr/>
            </p:nvSpPr>
            <p:spPr>
              <a:xfrm rot="2700000">
                <a:off x="1559921" y="1891829"/>
                <a:ext cx="242255" cy="242255"/>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2986" name="Google Shape;2986;g1f5d965ad35_0_2961"/>
            <p:cNvGrpSpPr/>
            <p:nvPr/>
          </p:nvGrpSpPr>
          <p:grpSpPr>
            <a:xfrm>
              <a:off x="2622593" y="2219454"/>
              <a:ext cx="397940" cy="646603"/>
              <a:chOff x="1400848" y="1624076"/>
              <a:chExt cx="560400" cy="910580"/>
            </a:xfrm>
          </p:grpSpPr>
          <p:grpSp>
            <p:nvGrpSpPr>
              <p:cNvPr id="2987" name="Google Shape;2987;g1f5d965ad35_0_2961"/>
              <p:cNvGrpSpPr/>
              <p:nvPr/>
            </p:nvGrpSpPr>
            <p:grpSpPr>
              <a:xfrm>
                <a:off x="1400848" y="1624076"/>
                <a:ext cx="560400" cy="825181"/>
                <a:chOff x="1342860" y="1647676"/>
                <a:chExt cx="560400" cy="825181"/>
              </a:xfrm>
            </p:grpSpPr>
            <p:sp>
              <p:nvSpPr>
                <p:cNvPr id="2988" name="Google Shape;2988;g1f5d965ad35_0_2961"/>
                <p:cNvSpPr/>
                <p:nvPr/>
              </p:nvSpPr>
              <p:spPr>
                <a:xfrm rot="2700000">
                  <a:off x="1424929" y="1729745"/>
                  <a:ext cx="396263" cy="396263"/>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989" name="Google Shape;2989;g1f5d965ad35_0_2961"/>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2990" name="Google Shape;2990;g1f5d965ad35_0_2961"/>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2991" name="Google Shape;2991;g1f5d965ad35_0_2961"/>
              <p:cNvSpPr/>
              <p:nvPr/>
            </p:nvSpPr>
            <p:spPr>
              <a:xfrm rot="2700000">
                <a:off x="1559921" y="1891829"/>
                <a:ext cx="242255" cy="242255"/>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2992" name="Google Shape;2992;g1f5d965ad35_0_2961"/>
            <p:cNvGrpSpPr/>
            <p:nvPr/>
          </p:nvGrpSpPr>
          <p:grpSpPr>
            <a:xfrm>
              <a:off x="4363617" y="2219454"/>
              <a:ext cx="397940" cy="646603"/>
              <a:chOff x="1400848" y="1624076"/>
              <a:chExt cx="560400" cy="910580"/>
            </a:xfrm>
          </p:grpSpPr>
          <p:grpSp>
            <p:nvGrpSpPr>
              <p:cNvPr id="2993" name="Google Shape;2993;g1f5d965ad35_0_2961"/>
              <p:cNvGrpSpPr/>
              <p:nvPr/>
            </p:nvGrpSpPr>
            <p:grpSpPr>
              <a:xfrm>
                <a:off x="1400848" y="1624076"/>
                <a:ext cx="560400" cy="825181"/>
                <a:chOff x="1342860" y="1647676"/>
                <a:chExt cx="560400" cy="825181"/>
              </a:xfrm>
            </p:grpSpPr>
            <p:sp>
              <p:nvSpPr>
                <p:cNvPr id="2994" name="Google Shape;2994;g1f5d965ad35_0_2961"/>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995" name="Google Shape;2995;g1f5d965ad35_0_2961"/>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2996" name="Google Shape;2996;g1f5d965ad35_0_2961"/>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2997" name="Google Shape;2997;g1f5d965ad35_0_2961"/>
              <p:cNvSpPr/>
              <p:nvPr/>
            </p:nvSpPr>
            <p:spPr>
              <a:xfrm rot="2700000">
                <a:off x="1559921" y="1891829"/>
                <a:ext cx="242255" cy="242255"/>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2998" name="Google Shape;2998;g1f5d965ad35_0_2961"/>
            <p:cNvGrpSpPr/>
            <p:nvPr/>
          </p:nvGrpSpPr>
          <p:grpSpPr>
            <a:xfrm>
              <a:off x="6104641" y="2219454"/>
              <a:ext cx="397940" cy="646603"/>
              <a:chOff x="1400848" y="1624076"/>
              <a:chExt cx="560400" cy="910580"/>
            </a:xfrm>
          </p:grpSpPr>
          <p:grpSp>
            <p:nvGrpSpPr>
              <p:cNvPr id="2999" name="Google Shape;2999;g1f5d965ad35_0_2961"/>
              <p:cNvGrpSpPr/>
              <p:nvPr/>
            </p:nvGrpSpPr>
            <p:grpSpPr>
              <a:xfrm>
                <a:off x="1400848" y="1624076"/>
                <a:ext cx="560400" cy="825181"/>
                <a:chOff x="1342860" y="1647676"/>
                <a:chExt cx="560400" cy="825181"/>
              </a:xfrm>
            </p:grpSpPr>
            <p:sp>
              <p:nvSpPr>
                <p:cNvPr id="3000" name="Google Shape;3000;g1f5d965ad35_0_2961"/>
                <p:cNvSpPr/>
                <p:nvPr/>
              </p:nvSpPr>
              <p:spPr>
                <a:xfrm rot="2700000">
                  <a:off x="1424929" y="1729745"/>
                  <a:ext cx="396263" cy="396263"/>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001" name="Google Shape;3001;g1f5d965ad35_0_2961"/>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002" name="Google Shape;3002;g1f5d965ad35_0_2961"/>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003" name="Google Shape;3003;g1f5d965ad35_0_2961"/>
              <p:cNvSpPr/>
              <p:nvPr/>
            </p:nvSpPr>
            <p:spPr>
              <a:xfrm rot="2700000">
                <a:off x="1559921" y="1891829"/>
                <a:ext cx="242255" cy="242255"/>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004" name="Google Shape;3004;g1f5d965ad35_0_2961"/>
            <p:cNvGrpSpPr/>
            <p:nvPr/>
          </p:nvGrpSpPr>
          <p:grpSpPr>
            <a:xfrm>
              <a:off x="7845666" y="2219454"/>
              <a:ext cx="397940" cy="646603"/>
              <a:chOff x="1400848" y="1624076"/>
              <a:chExt cx="560400" cy="910580"/>
            </a:xfrm>
          </p:grpSpPr>
          <p:grpSp>
            <p:nvGrpSpPr>
              <p:cNvPr id="3005" name="Google Shape;3005;g1f5d965ad35_0_2961"/>
              <p:cNvGrpSpPr/>
              <p:nvPr/>
            </p:nvGrpSpPr>
            <p:grpSpPr>
              <a:xfrm>
                <a:off x="1400848" y="1624076"/>
                <a:ext cx="560400" cy="825181"/>
                <a:chOff x="1342860" y="1647676"/>
                <a:chExt cx="560400" cy="825181"/>
              </a:xfrm>
            </p:grpSpPr>
            <p:sp>
              <p:nvSpPr>
                <p:cNvPr id="3006" name="Google Shape;3006;g1f5d965ad35_0_2961"/>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007" name="Google Shape;3007;g1f5d965ad35_0_2961"/>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008" name="Google Shape;3008;g1f5d965ad35_0_2961"/>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009" name="Google Shape;3009;g1f5d965ad35_0_2961"/>
              <p:cNvSpPr/>
              <p:nvPr/>
            </p:nvSpPr>
            <p:spPr>
              <a:xfrm rot="2700000">
                <a:off x="1559921" y="1891829"/>
                <a:ext cx="242255" cy="242255"/>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3010" name="Google Shape;3010;g1f5d965ad35_0_2961"/>
          <p:cNvSpPr txBox="1">
            <a:spLocks noGrp="1"/>
          </p:cNvSpPr>
          <p:nvPr>
            <p:ph type="body" idx="5"/>
          </p:nvPr>
        </p:nvSpPr>
        <p:spPr>
          <a:xfrm>
            <a:off x="223088" y="2206673"/>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011" name="Google Shape;3011;g1f5d965ad35_0_2961"/>
          <p:cNvSpPr txBox="1">
            <a:spLocks noGrp="1"/>
          </p:cNvSpPr>
          <p:nvPr>
            <p:ph type="body" idx="6"/>
          </p:nvPr>
        </p:nvSpPr>
        <p:spPr>
          <a:xfrm>
            <a:off x="1964112" y="2206673"/>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012" name="Google Shape;3012;g1f5d965ad35_0_2961"/>
          <p:cNvSpPr txBox="1">
            <a:spLocks noGrp="1"/>
          </p:cNvSpPr>
          <p:nvPr>
            <p:ph type="body" idx="7"/>
          </p:nvPr>
        </p:nvSpPr>
        <p:spPr>
          <a:xfrm>
            <a:off x="3705136" y="2206673"/>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013" name="Google Shape;3013;g1f5d965ad35_0_2961"/>
          <p:cNvSpPr txBox="1">
            <a:spLocks noGrp="1"/>
          </p:cNvSpPr>
          <p:nvPr>
            <p:ph type="body" idx="8"/>
          </p:nvPr>
        </p:nvSpPr>
        <p:spPr>
          <a:xfrm>
            <a:off x="5446160" y="2206673"/>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014" name="Google Shape;3014;g1f5d965ad35_0_2961"/>
          <p:cNvSpPr txBox="1">
            <a:spLocks noGrp="1"/>
          </p:cNvSpPr>
          <p:nvPr>
            <p:ph type="body" idx="9"/>
          </p:nvPr>
        </p:nvSpPr>
        <p:spPr>
          <a:xfrm>
            <a:off x="7187185" y="2206673"/>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8">
    <p:spTree>
      <p:nvGrpSpPr>
        <p:cNvPr id="1" name="Shape 3015"/>
        <p:cNvGrpSpPr/>
        <p:nvPr/>
      </p:nvGrpSpPr>
      <p:grpSpPr>
        <a:xfrm>
          <a:off x="0" y="0"/>
          <a:ext cx="0" cy="0"/>
          <a:chOff x="0" y="0"/>
          <a:chExt cx="0" cy="0"/>
        </a:xfrm>
      </p:grpSpPr>
      <p:pic>
        <p:nvPicPr>
          <p:cNvPr id="3016" name="Google Shape;3016;g1f5d965ad35_0_3030"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3017" name="Google Shape;3017;g1f5d965ad35_0_3030"/>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18" name="Google Shape;3018;g1f5d965ad35_0_3030"/>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019" name="Google Shape;3019;g1f5d965ad35_0_3030"/>
          <p:cNvGrpSpPr/>
          <p:nvPr/>
        </p:nvGrpSpPr>
        <p:grpSpPr>
          <a:xfrm>
            <a:off x="1761570" y="3131101"/>
            <a:ext cx="5621012" cy="646603"/>
            <a:chOff x="881569" y="3131101"/>
            <a:chExt cx="5621012" cy="646603"/>
          </a:xfrm>
        </p:grpSpPr>
        <p:grpSp>
          <p:nvGrpSpPr>
            <p:cNvPr id="3020" name="Google Shape;3020;g1f5d965ad35_0_3030"/>
            <p:cNvGrpSpPr/>
            <p:nvPr/>
          </p:nvGrpSpPr>
          <p:grpSpPr>
            <a:xfrm>
              <a:off x="881569" y="3131101"/>
              <a:ext cx="397940" cy="646603"/>
              <a:chOff x="1400848" y="1624076"/>
              <a:chExt cx="560400" cy="910580"/>
            </a:xfrm>
          </p:grpSpPr>
          <p:grpSp>
            <p:nvGrpSpPr>
              <p:cNvPr id="3021" name="Google Shape;3021;g1f5d965ad35_0_3030"/>
              <p:cNvGrpSpPr/>
              <p:nvPr/>
            </p:nvGrpSpPr>
            <p:grpSpPr>
              <a:xfrm>
                <a:off x="1400848" y="1624076"/>
                <a:ext cx="560400" cy="825181"/>
                <a:chOff x="1342860" y="1647676"/>
                <a:chExt cx="560400" cy="825181"/>
              </a:xfrm>
            </p:grpSpPr>
            <p:sp>
              <p:nvSpPr>
                <p:cNvPr id="3022" name="Google Shape;3022;g1f5d965ad35_0_3030"/>
                <p:cNvSpPr/>
                <p:nvPr/>
              </p:nvSpPr>
              <p:spPr>
                <a:xfrm rot="2700000">
                  <a:off x="1424929" y="1729745"/>
                  <a:ext cx="396263" cy="39626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023" name="Google Shape;3023;g1f5d965ad35_0_3030"/>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024" name="Google Shape;3024;g1f5d965ad35_0_3030"/>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025" name="Google Shape;3025;g1f5d965ad35_0_3030"/>
              <p:cNvSpPr/>
              <p:nvPr/>
            </p:nvSpPr>
            <p:spPr>
              <a:xfrm rot="2700000">
                <a:off x="1559921" y="1891829"/>
                <a:ext cx="242255" cy="242255"/>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026" name="Google Shape;3026;g1f5d965ad35_0_3030"/>
            <p:cNvGrpSpPr/>
            <p:nvPr/>
          </p:nvGrpSpPr>
          <p:grpSpPr>
            <a:xfrm>
              <a:off x="2622593" y="3131101"/>
              <a:ext cx="397940" cy="646603"/>
              <a:chOff x="1400848" y="1624076"/>
              <a:chExt cx="560400" cy="910580"/>
            </a:xfrm>
          </p:grpSpPr>
          <p:grpSp>
            <p:nvGrpSpPr>
              <p:cNvPr id="3027" name="Google Shape;3027;g1f5d965ad35_0_3030"/>
              <p:cNvGrpSpPr/>
              <p:nvPr/>
            </p:nvGrpSpPr>
            <p:grpSpPr>
              <a:xfrm>
                <a:off x="1400848" y="1624076"/>
                <a:ext cx="560400" cy="825181"/>
                <a:chOff x="1342860" y="1647676"/>
                <a:chExt cx="560400" cy="825181"/>
              </a:xfrm>
            </p:grpSpPr>
            <p:sp>
              <p:nvSpPr>
                <p:cNvPr id="3028" name="Google Shape;3028;g1f5d965ad35_0_3030"/>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029" name="Google Shape;3029;g1f5d965ad35_0_3030"/>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030" name="Google Shape;3030;g1f5d965ad35_0_3030"/>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031" name="Google Shape;3031;g1f5d965ad35_0_3030"/>
              <p:cNvSpPr/>
              <p:nvPr/>
            </p:nvSpPr>
            <p:spPr>
              <a:xfrm rot="2700000">
                <a:off x="1559921" y="1891829"/>
                <a:ext cx="242255" cy="242255"/>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032" name="Google Shape;3032;g1f5d965ad35_0_3030"/>
            <p:cNvGrpSpPr/>
            <p:nvPr/>
          </p:nvGrpSpPr>
          <p:grpSpPr>
            <a:xfrm>
              <a:off x="4363617" y="3131101"/>
              <a:ext cx="397940" cy="646603"/>
              <a:chOff x="1400848" y="1624076"/>
              <a:chExt cx="560400" cy="910580"/>
            </a:xfrm>
          </p:grpSpPr>
          <p:grpSp>
            <p:nvGrpSpPr>
              <p:cNvPr id="3033" name="Google Shape;3033;g1f5d965ad35_0_3030"/>
              <p:cNvGrpSpPr/>
              <p:nvPr/>
            </p:nvGrpSpPr>
            <p:grpSpPr>
              <a:xfrm>
                <a:off x="1400848" y="1624076"/>
                <a:ext cx="560400" cy="825181"/>
                <a:chOff x="1342860" y="1647676"/>
                <a:chExt cx="560400" cy="825181"/>
              </a:xfrm>
            </p:grpSpPr>
            <p:sp>
              <p:nvSpPr>
                <p:cNvPr id="3034" name="Google Shape;3034;g1f5d965ad35_0_3030"/>
                <p:cNvSpPr/>
                <p:nvPr/>
              </p:nvSpPr>
              <p:spPr>
                <a:xfrm rot="2700000">
                  <a:off x="1424929" y="1729745"/>
                  <a:ext cx="396263" cy="39626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035" name="Google Shape;3035;g1f5d965ad35_0_3030"/>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036" name="Google Shape;3036;g1f5d965ad35_0_3030"/>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037" name="Google Shape;3037;g1f5d965ad35_0_3030"/>
              <p:cNvSpPr/>
              <p:nvPr/>
            </p:nvSpPr>
            <p:spPr>
              <a:xfrm rot="2700000">
                <a:off x="1559921" y="1891829"/>
                <a:ext cx="242255" cy="242255"/>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038" name="Google Shape;3038;g1f5d965ad35_0_3030"/>
            <p:cNvGrpSpPr/>
            <p:nvPr/>
          </p:nvGrpSpPr>
          <p:grpSpPr>
            <a:xfrm>
              <a:off x="6104641" y="3131101"/>
              <a:ext cx="397940" cy="646603"/>
              <a:chOff x="1400848" y="1624076"/>
              <a:chExt cx="560400" cy="910580"/>
            </a:xfrm>
          </p:grpSpPr>
          <p:grpSp>
            <p:nvGrpSpPr>
              <p:cNvPr id="3039" name="Google Shape;3039;g1f5d965ad35_0_3030"/>
              <p:cNvGrpSpPr/>
              <p:nvPr/>
            </p:nvGrpSpPr>
            <p:grpSpPr>
              <a:xfrm>
                <a:off x="1400848" y="1624076"/>
                <a:ext cx="560400" cy="825181"/>
                <a:chOff x="1342860" y="1647676"/>
                <a:chExt cx="560400" cy="825181"/>
              </a:xfrm>
            </p:grpSpPr>
            <p:sp>
              <p:nvSpPr>
                <p:cNvPr id="3040" name="Google Shape;3040;g1f5d965ad35_0_3030"/>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041" name="Google Shape;3041;g1f5d965ad35_0_3030"/>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042" name="Google Shape;3042;g1f5d965ad35_0_3030"/>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043" name="Google Shape;3043;g1f5d965ad35_0_3030"/>
              <p:cNvSpPr/>
              <p:nvPr/>
            </p:nvSpPr>
            <p:spPr>
              <a:xfrm rot="2700000">
                <a:off x="1559921" y="1891829"/>
                <a:ext cx="242255" cy="242255"/>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3044" name="Google Shape;3044;g1f5d965ad35_0_3030"/>
          <p:cNvSpPr txBox="1">
            <a:spLocks noGrp="1"/>
          </p:cNvSpPr>
          <p:nvPr>
            <p:ph type="body" idx="1"/>
          </p:nvPr>
        </p:nvSpPr>
        <p:spPr>
          <a:xfrm>
            <a:off x="1102027" y="3913557"/>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045" name="Google Shape;3045;g1f5d965ad35_0_3030"/>
          <p:cNvSpPr txBox="1">
            <a:spLocks noGrp="1"/>
          </p:cNvSpPr>
          <p:nvPr>
            <p:ph type="body" idx="2"/>
          </p:nvPr>
        </p:nvSpPr>
        <p:spPr>
          <a:xfrm>
            <a:off x="2843051" y="3913557"/>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046" name="Google Shape;3046;g1f5d965ad35_0_3030"/>
          <p:cNvSpPr txBox="1">
            <a:spLocks noGrp="1"/>
          </p:cNvSpPr>
          <p:nvPr>
            <p:ph type="body" idx="3"/>
          </p:nvPr>
        </p:nvSpPr>
        <p:spPr>
          <a:xfrm>
            <a:off x="4584075" y="3913557"/>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047" name="Google Shape;3047;g1f5d965ad35_0_3030"/>
          <p:cNvSpPr txBox="1">
            <a:spLocks noGrp="1"/>
          </p:cNvSpPr>
          <p:nvPr>
            <p:ph type="body" idx="4"/>
          </p:nvPr>
        </p:nvSpPr>
        <p:spPr>
          <a:xfrm>
            <a:off x="6325099" y="3913557"/>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grpSp>
        <p:nvGrpSpPr>
          <p:cNvPr id="3048" name="Google Shape;3048;g1f5d965ad35_0_3030"/>
          <p:cNvGrpSpPr/>
          <p:nvPr/>
        </p:nvGrpSpPr>
        <p:grpSpPr>
          <a:xfrm>
            <a:off x="881569" y="1424217"/>
            <a:ext cx="7362037" cy="646603"/>
            <a:chOff x="881569" y="2219454"/>
            <a:chExt cx="7362037" cy="646603"/>
          </a:xfrm>
        </p:grpSpPr>
        <p:grpSp>
          <p:nvGrpSpPr>
            <p:cNvPr id="3049" name="Google Shape;3049;g1f5d965ad35_0_3030"/>
            <p:cNvGrpSpPr/>
            <p:nvPr/>
          </p:nvGrpSpPr>
          <p:grpSpPr>
            <a:xfrm>
              <a:off x="881569" y="2219454"/>
              <a:ext cx="397940" cy="646603"/>
              <a:chOff x="1400848" y="1624076"/>
              <a:chExt cx="560400" cy="910580"/>
            </a:xfrm>
          </p:grpSpPr>
          <p:grpSp>
            <p:nvGrpSpPr>
              <p:cNvPr id="3050" name="Google Shape;3050;g1f5d965ad35_0_3030"/>
              <p:cNvGrpSpPr/>
              <p:nvPr/>
            </p:nvGrpSpPr>
            <p:grpSpPr>
              <a:xfrm>
                <a:off x="1400848" y="1624076"/>
                <a:ext cx="560400" cy="825181"/>
                <a:chOff x="1342860" y="1647676"/>
                <a:chExt cx="560400" cy="825181"/>
              </a:xfrm>
            </p:grpSpPr>
            <p:sp>
              <p:nvSpPr>
                <p:cNvPr id="3051" name="Google Shape;3051;g1f5d965ad35_0_3030"/>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052" name="Google Shape;3052;g1f5d965ad35_0_3030"/>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053" name="Google Shape;3053;g1f5d965ad35_0_3030"/>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054" name="Google Shape;3054;g1f5d965ad35_0_3030"/>
              <p:cNvSpPr/>
              <p:nvPr/>
            </p:nvSpPr>
            <p:spPr>
              <a:xfrm rot="2700000">
                <a:off x="1559921" y="1891829"/>
                <a:ext cx="242255" cy="242255"/>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055" name="Google Shape;3055;g1f5d965ad35_0_3030"/>
            <p:cNvGrpSpPr/>
            <p:nvPr/>
          </p:nvGrpSpPr>
          <p:grpSpPr>
            <a:xfrm>
              <a:off x="2622593" y="2219454"/>
              <a:ext cx="397940" cy="646603"/>
              <a:chOff x="1400848" y="1624076"/>
              <a:chExt cx="560400" cy="910580"/>
            </a:xfrm>
          </p:grpSpPr>
          <p:grpSp>
            <p:nvGrpSpPr>
              <p:cNvPr id="3056" name="Google Shape;3056;g1f5d965ad35_0_3030"/>
              <p:cNvGrpSpPr/>
              <p:nvPr/>
            </p:nvGrpSpPr>
            <p:grpSpPr>
              <a:xfrm>
                <a:off x="1400848" y="1624076"/>
                <a:ext cx="560400" cy="825181"/>
                <a:chOff x="1342860" y="1647676"/>
                <a:chExt cx="560400" cy="825181"/>
              </a:xfrm>
            </p:grpSpPr>
            <p:sp>
              <p:nvSpPr>
                <p:cNvPr id="3057" name="Google Shape;3057;g1f5d965ad35_0_3030"/>
                <p:cNvSpPr/>
                <p:nvPr/>
              </p:nvSpPr>
              <p:spPr>
                <a:xfrm rot="2700000">
                  <a:off x="1424929" y="1729745"/>
                  <a:ext cx="396263" cy="39626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058" name="Google Shape;3058;g1f5d965ad35_0_3030"/>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059" name="Google Shape;3059;g1f5d965ad35_0_3030"/>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060" name="Google Shape;3060;g1f5d965ad35_0_3030"/>
              <p:cNvSpPr/>
              <p:nvPr/>
            </p:nvSpPr>
            <p:spPr>
              <a:xfrm rot="2700000">
                <a:off x="1559921" y="1891829"/>
                <a:ext cx="242255" cy="242255"/>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061" name="Google Shape;3061;g1f5d965ad35_0_3030"/>
            <p:cNvGrpSpPr/>
            <p:nvPr/>
          </p:nvGrpSpPr>
          <p:grpSpPr>
            <a:xfrm>
              <a:off x="4363617" y="2219454"/>
              <a:ext cx="397940" cy="646603"/>
              <a:chOff x="1400848" y="1624076"/>
              <a:chExt cx="560400" cy="910580"/>
            </a:xfrm>
          </p:grpSpPr>
          <p:grpSp>
            <p:nvGrpSpPr>
              <p:cNvPr id="3062" name="Google Shape;3062;g1f5d965ad35_0_3030"/>
              <p:cNvGrpSpPr/>
              <p:nvPr/>
            </p:nvGrpSpPr>
            <p:grpSpPr>
              <a:xfrm>
                <a:off x="1400848" y="1624076"/>
                <a:ext cx="560400" cy="825181"/>
                <a:chOff x="1342860" y="1647676"/>
                <a:chExt cx="560400" cy="825181"/>
              </a:xfrm>
            </p:grpSpPr>
            <p:sp>
              <p:nvSpPr>
                <p:cNvPr id="3063" name="Google Shape;3063;g1f5d965ad35_0_3030"/>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064" name="Google Shape;3064;g1f5d965ad35_0_3030"/>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065" name="Google Shape;3065;g1f5d965ad35_0_3030"/>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066" name="Google Shape;3066;g1f5d965ad35_0_3030"/>
              <p:cNvSpPr/>
              <p:nvPr/>
            </p:nvSpPr>
            <p:spPr>
              <a:xfrm rot="2700000">
                <a:off x="1559921" y="1891829"/>
                <a:ext cx="242255" cy="242255"/>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067" name="Google Shape;3067;g1f5d965ad35_0_3030"/>
            <p:cNvGrpSpPr/>
            <p:nvPr/>
          </p:nvGrpSpPr>
          <p:grpSpPr>
            <a:xfrm>
              <a:off x="6104641" y="2219454"/>
              <a:ext cx="397940" cy="646603"/>
              <a:chOff x="1400848" y="1624076"/>
              <a:chExt cx="560400" cy="910580"/>
            </a:xfrm>
          </p:grpSpPr>
          <p:grpSp>
            <p:nvGrpSpPr>
              <p:cNvPr id="3068" name="Google Shape;3068;g1f5d965ad35_0_3030"/>
              <p:cNvGrpSpPr/>
              <p:nvPr/>
            </p:nvGrpSpPr>
            <p:grpSpPr>
              <a:xfrm>
                <a:off x="1400848" y="1624076"/>
                <a:ext cx="560400" cy="825181"/>
                <a:chOff x="1342860" y="1647676"/>
                <a:chExt cx="560400" cy="825181"/>
              </a:xfrm>
            </p:grpSpPr>
            <p:sp>
              <p:nvSpPr>
                <p:cNvPr id="3069" name="Google Shape;3069;g1f5d965ad35_0_3030"/>
                <p:cNvSpPr/>
                <p:nvPr/>
              </p:nvSpPr>
              <p:spPr>
                <a:xfrm rot="2700000">
                  <a:off x="1424929" y="1729745"/>
                  <a:ext cx="396263" cy="39626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070" name="Google Shape;3070;g1f5d965ad35_0_3030"/>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071" name="Google Shape;3071;g1f5d965ad35_0_3030"/>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072" name="Google Shape;3072;g1f5d965ad35_0_3030"/>
              <p:cNvSpPr/>
              <p:nvPr/>
            </p:nvSpPr>
            <p:spPr>
              <a:xfrm rot="2700000">
                <a:off x="1559921" y="1891829"/>
                <a:ext cx="242255" cy="242255"/>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073" name="Google Shape;3073;g1f5d965ad35_0_3030"/>
            <p:cNvGrpSpPr/>
            <p:nvPr/>
          </p:nvGrpSpPr>
          <p:grpSpPr>
            <a:xfrm>
              <a:off x="7845666" y="2219454"/>
              <a:ext cx="397940" cy="646603"/>
              <a:chOff x="1400848" y="1624076"/>
              <a:chExt cx="560400" cy="910580"/>
            </a:xfrm>
          </p:grpSpPr>
          <p:grpSp>
            <p:nvGrpSpPr>
              <p:cNvPr id="3074" name="Google Shape;3074;g1f5d965ad35_0_3030"/>
              <p:cNvGrpSpPr/>
              <p:nvPr/>
            </p:nvGrpSpPr>
            <p:grpSpPr>
              <a:xfrm>
                <a:off x="1400848" y="1624076"/>
                <a:ext cx="560400" cy="825181"/>
                <a:chOff x="1342860" y="1647676"/>
                <a:chExt cx="560400" cy="825181"/>
              </a:xfrm>
            </p:grpSpPr>
            <p:sp>
              <p:nvSpPr>
                <p:cNvPr id="3075" name="Google Shape;3075;g1f5d965ad35_0_3030"/>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076" name="Google Shape;3076;g1f5d965ad35_0_3030"/>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077" name="Google Shape;3077;g1f5d965ad35_0_3030"/>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078" name="Google Shape;3078;g1f5d965ad35_0_3030"/>
              <p:cNvSpPr/>
              <p:nvPr/>
            </p:nvSpPr>
            <p:spPr>
              <a:xfrm rot="2700000">
                <a:off x="1559921" y="1891829"/>
                <a:ext cx="242255" cy="242255"/>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3079" name="Google Shape;3079;g1f5d965ad35_0_3030"/>
          <p:cNvSpPr txBox="1">
            <a:spLocks noGrp="1"/>
          </p:cNvSpPr>
          <p:nvPr>
            <p:ph type="body" idx="5"/>
          </p:nvPr>
        </p:nvSpPr>
        <p:spPr>
          <a:xfrm>
            <a:off x="223088" y="2206673"/>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080" name="Google Shape;3080;g1f5d965ad35_0_3030"/>
          <p:cNvSpPr txBox="1">
            <a:spLocks noGrp="1"/>
          </p:cNvSpPr>
          <p:nvPr>
            <p:ph type="body" idx="6"/>
          </p:nvPr>
        </p:nvSpPr>
        <p:spPr>
          <a:xfrm>
            <a:off x="1964112" y="2206673"/>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081" name="Google Shape;3081;g1f5d965ad35_0_3030"/>
          <p:cNvSpPr txBox="1">
            <a:spLocks noGrp="1"/>
          </p:cNvSpPr>
          <p:nvPr>
            <p:ph type="body" idx="7"/>
          </p:nvPr>
        </p:nvSpPr>
        <p:spPr>
          <a:xfrm>
            <a:off x="3705136" y="2206673"/>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082" name="Google Shape;3082;g1f5d965ad35_0_3030"/>
          <p:cNvSpPr txBox="1">
            <a:spLocks noGrp="1"/>
          </p:cNvSpPr>
          <p:nvPr>
            <p:ph type="body" idx="8"/>
          </p:nvPr>
        </p:nvSpPr>
        <p:spPr>
          <a:xfrm>
            <a:off x="5446160" y="2206673"/>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083" name="Google Shape;3083;g1f5d965ad35_0_3030"/>
          <p:cNvSpPr txBox="1">
            <a:spLocks noGrp="1"/>
          </p:cNvSpPr>
          <p:nvPr>
            <p:ph type="body" idx="9"/>
          </p:nvPr>
        </p:nvSpPr>
        <p:spPr>
          <a:xfrm>
            <a:off x="7187185" y="2206673"/>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1_Caption 7">
    <p:spTree>
      <p:nvGrpSpPr>
        <p:cNvPr id="1" name="Shape 136"/>
        <p:cNvGrpSpPr/>
        <p:nvPr/>
      </p:nvGrpSpPr>
      <p:grpSpPr>
        <a:xfrm>
          <a:off x="0" y="0"/>
          <a:ext cx="0" cy="0"/>
          <a:chOff x="0" y="0"/>
          <a:chExt cx="0" cy="0"/>
        </a:xfrm>
      </p:grpSpPr>
      <p:pic>
        <p:nvPicPr>
          <p:cNvPr id="137" name="Google Shape;137;p23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8" name="Google Shape;138;p23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9" name="Google Shape;139;p23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0" name="Google Shape;140;p231"/>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41" name="Google Shape;141;p231"/>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42" name="Google Shape;142;p231"/>
          <p:cNvPicPr preferRelativeResize="0"/>
          <p:nvPr/>
        </p:nvPicPr>
        <p:blipFill rotWithShape="1">
          <a:blip r:embed="rId3">
            <a:alphaModFix/>
          </a:blip>
          <a:srcRect/>
          <a:stretch/>
        </p:blipFill>
        <p:spPr>
          <a:xfrm>
            <a:off x="2107222" y="1873493"/>
            <a:ext cx="4929556" cy="3111619"/>
          </a:xfrm>
          <a:prstGeom prst="rect">
            <a:avLst/>
          </a:prstGeom>
          <a:noFill/>
          <a:ln>
            <a:noFill/>
          </a:ln>
        </p:spPr>
      </p:pic>
      <p:sp>
        <p:nvSpPr>
          <p:cNvPr id="143" name="Google Shape;143;p231"/>
          <p:cNvSpPr txBox="1">
            <a:spLocks noGrp="1"/>
          </p:cNvSpPr>
          <p:nvPr>
            <p:ph type="body" idx="2"/>
          </p:nvPr>
        </p:nvSpPr>
        <p:spPr>
          <a:xfrm>
            <a:off x="2377740" y="2303181"/>
            <a:ext cx="4379900" cy="1934975"/>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9">
    <p:spTree>
      <p:nvGrpSpPr>
        <p:cNvPr id="1" name="Shape 3084"/>
        <p:cNvGrpSpPr/>
        <p:nvPr/>
      </p:nvGrpSpPr>
      <p:grpSpPr>
        <a:xfrm>
          <a:off x="0" y="0"/>
          <a:ext cx="0" cy="0"/>
          <a:chOff x="0" y="0"/>
          <a:chExt cx="0" cy="0"/>
        </a:xfrm>
      </p:grpSpPr>
      <p:pic>
        <p:nvPicPr>
          <p:cNvPr id="3085" name="Google Shape;3085;g1f5d965ad35_0_3099"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3086" name="Google Shape;3086;g1f5d965ad35_0_3099"/>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87" name="Google Shape;3087;g1f5d965ad35_0_3099"/>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088" name="Google Shape;3088;g1f5d965ad35_0_3099"/>
          <p:cNvGrpSpPr/>
          <p:nvPr/>
        </p:nvGrpSpPr>
        <p:grpSpPr>
          <a:xfrm>
            <a:off x="1761570" y="3131101"/>
            <a:ext cx="5621012" cy="646603"/>
            <a:chOff x="881569" y="3131101"/>
            <a:chExt cx="5621012" cy="646603"/>
          </a:xfrm>
        </p:grpSpPr>
        <p:grpSp>
          <p:nvGrpSpPr>
            <p:cNvPr id="3089" name="Google Shape;3089;g1f5d965ad35_0_3099"/>
            <p:cNvGrpSpPr/>
            <p:nvPr/>
          </p:nvGrpSpPr>
          <p:grpSpPr>
            <a:xfrm>
              <a:off x="881569" y="3131101"/>
              <a:ext cx="397940" cy="646603"/>
              <a:chOff x="1400848" y="1624076"/>
              <a:chExt cx="560400" cy="910580"/>
            </a:xfrm>
          </p:grpSpPr>
          <p:grpSp>
            <p:nvGrpSpPr>
              <p:cNvPr id="3090" name="Google Shape;3090;g1f5d965ad35_0_3099"/>
              <p:cNvGrpSpPr/>
              <p:nvPr/>
            </p:nvGrpSpPr>
            <p:grpSpPr>
              <a:xfrm>
                <a:off x="1400848" y="1624076"/>
                <a:ext cx="560400" cy="825181"/>
                <a:chOff x="1342860" y="1647676"/>
                <a:chExt cx="560400" cy="825181"/>
              </a:xfrm>
            </p:grpSpPr>
            <p:sp>
              <p:nvSpPr>
                <p:cNvPr id="3091" name="Google Shape;3091;g1f5d965ad35_0_3099"/>
                <p:cNvSpPr/>
                <p:nvPr/>
              </p:nvSpPr>
              <p:spPr>
                <a:xfrm rot="2700000">
                  <a:off x="1424929" y="1729745"/>
                  <a:ext cx="396263" cy="39626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092" name="Google Shape;3092;g1f5d965ad35_0_3099"/>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093" name="Google Shape;3093;g1f5d965ad35_0_3099"/>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094" name="Google Shape;3094;g1f5d965ad35_0_3099"/>
              <p:cNvSpPr/>
              <p:nvPr/>
            </p:nvSpPr>
            <p:spPr>
              <a:xfrm rot="2700000">
                <a:off x="1559921" y="1891829"/>
                <a:ext cx="242255" cy="242255"/>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095" name="Google Shape;3095;g1f5d965ad35_0_3099"/>
            <p:cNvGrpSpPr/>
            <p:nvPr/>
          </p:nvGrpSpPr>
          <p:grpSpPr>
            <a:xfrm>
              <a:off x="2622593" y="3131101"/>
              <a:ext cx="397940" cy="646603"/>
              <a:chOff x="1400848" y="1624076"/>
              <a:chExt cx="560400" cy="910580"/>
            </a:xfrm>
          </p:grpSpPr>
          <p:grpSp>
            <p:nvGrpSpPr>
              <p:cNvPr id="3096" name="Google Shape;3096;g1f5d965ad35_0_3099"/>
              <p:cNvGrpSpPr/>
              <p:nvPr/>
            </p:nvGrpSpPr>
            <p:grpSpPr>
              <a:xfrm>
                <a:off x="1400848" y="1624076"/>
                <a:ext cx="560400" cy="825181"/>
                <a:chOff x="1342860" y="1647676"/>
                <a:chExt cx="560400" cy="825181"/>
              </a:xfrm>
            </p:grpSpPr>
            <p:sp>
              <p:nvSpPr>
                <p:cNvPr id="3097" name="Google Shape;3097;g1f5d965ad35_0_3099"/>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098" name="Google Shape;3098;g1f5d965ad35_0_3099"/>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099" name="Google Shape;3099;g1f5d965ad35_0_3099"/>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100" name="Google Shape;3100;g1f5d965ad35_0_3099"/>
              <p:cNvSpPr/>
              <p:nvPr/>
            </p:nvSpPr>
            <p:spPr>
              <a:xfrm rot="2700000">
                <a:off x="1559921" y="1891829"/>
                <a:ext cx="242255" cy="242255"/>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101" name="Google Shape;3101;g1f5d965ad35_0_3099"/>
            <p:cNvGrpSpPr/>
            <p:nvPr/>
          </p:nvGrpSpPr>
          <p:grpSpPr>
            <a:xfrm>
              <a:off x="4363617" y="3131101"/>
              <a:ext cx="397940" cy="646603"/>
              <a:chOff x="1400848" y="1624076"/>
              <a:chExt cx="560400" cy="910580"/>
            </a:xfrm>
          </p:grpSpPr>
          <p:grpSp>
            <p:nvGrpSpPr>
              <p:cNvPr id="3102" name="Google Shape;3102;g1f5d965ad35_0_3099"/>
              <p:cNvGrpSpPr/>
              <p:nvPr/>
            </p:nvGrpSpPr>
            <p:grpSpPr>
              <a:xfrm>
                <a:off x="1400848" y="1624076"/>
                <a:ext cx="560400" cy="825181"/>
                <a:chOff x="1342860" y="1647676"/>
                <a:chExt cx="560400" cy="825181"/>
              </a:xfrm>
            </p:grpSpPr>
            <p:sp>
              <p:nvSpPr>
                <p:cNvPr id="3103" name="Google Shape;3103;g1f5d965ad35_0_3099"/>
                <p:cNvSpPr/>
                <p:nvPr/>
              </p:nvSpPr>
              <p:spPr>
                <a:xfrm rot="2700000">
                  <a:off x="1424929" y="1729745"/>
                  <a:ext cx="396263" cy="39626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104" name="Google Shape;3104;g1f5d965ad35_0_3099"/>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105" name="Google Shape;3105;g1f5d965ad35_0_3099"/>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106" name="Google Shape;3106;g1f5d965ad35_0_3099"/>
              <p:cNvSpPr/>
              <p:nvPr/>
            </p:nvSpPr>
            <p:spPr>
              <a:xfrm rot="2700000">
                <a:off x="1559921" y="1891829"/>
                <a:ext cx="242255" cy="242255"/>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107" name="Google Shape;3107;g1f5d965ad35_0_3099"/>
            <p:cNvGrpSpPr/>
            <p:nvPr/>
          </p:nvGrpSpPr>
          <p:grpSpPr>
            <a:xfrm>
              <a:off x="6104641" y="3131101"/>
              <a:ext cx="397940" cy="646603"/>
              <a:chOff x="1400848" y="1624076"/>
              <a:chExt cx="560400" cy="910580"/>
            </a:xfrm>
          </p:grpSpPr>
          <p:grpSp>
            <p:nvGrpSpPr>
              <p:cNvPr id="3108" name="Google Shape;3108;g1f5d965ad35_0_3099"/>
              <p:cNvGrpSpPr/>
              <p:nvPr/>
            </p:nvGrpSpPr>
            <p:grpSpPr>
              <a:xfrm>
                <a:off x="1400848" y="1624076"/>
                <a:ext cx="560400" cy="825181"/>
                <a:chOff x="1342860" y="1647676"/>
                <a:chExt cx="560400" cy="825181"/>
              </a:xfrm>
            </p:grpSpPr>
            <p:sp>
              <p:nvSpPr>
                <p:cNvPr id="3109" name="Google Shape;3109;g1f5d965ad35_0_3099"/>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110" name="Google Shape;3110;g1f5d965ad35_0_3099"/>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111" name="Google Shape;3111;g1f5d965ad35_0_3099"/>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112" name="Google Shape;3112;g1f5d965ad35_0_3099"/>
              <p:cNvSpPr/>
              <p:nvPr/>
            </p:nvSpPr>
            <p:spPr>
              <a:xfrm rot="2700000">
                <a:off x="1559921" y="1891829"/>
                <a:ext cx="242255" cy="242255"/>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3113" name="Google Shape;3113;g1f5d965ad35_0_3099"/>
          <p:cNvSpPr txBox="1">
            <a:spLocks noGrp="1"/>
          </p:cNvSpPr>
          <p:nvPr>
            <p:ph type="body" idx="1"/>
          </p:nvPr>
        </p:nvSpPr>
        <p:spPr>
          <a:xfrm>
            <a:off x="1102027" y="3913557"/>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114" name="Google Shape;3114;g1f5d965ad35_0_3099"/>
          <p:cNvSpPr txBox="1">
            <a:spLocks noGrp="1"/>
          </p:cNvSpPr>
          <p:nvPr>
            <p:ph type="body" idx="2"/>
          </p:nvPr>
        </p:nvSpPr>
        <p:spPr>
          <a:xfrm>
            <a:off x="2843051" y="3913557"/>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115" name="Google Shape;3115;g1f5d965ad35_0_3099"/>
          <p:cNvSpPr txBox="1">
            <a:spLocks noGrp="1"/>
          </p:cNvSpPr>
          <p:nvPr>
            <p:ph type="body" idx="3"/>
          </p:nvPr>
        </p:nvSpPr>
        <p:spPr>
          <a:xfrm>
            <a:off x="4584075" y="3913557"/>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116" name="Google Shape;3116;g1f5d965ad35_0_3099"/>
          <p:cNvSpPr txBox="1">
            <a:spLocks noGrp="1"/>
          </p:cNvSpPr>
          <p:nvPr>
            <p:ph type="body" idx="4"/>
          </p:nvPr>
        </p:nvSpPr>
        <p:spPr>
          <a:xfrm>
            <a:off x="6325099" y="3913557"/>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grpSp>
        <p:nvGrpSpPr>
          <p:cNvPr id="3117" name="Google Shape;3117;g1f5d965ad35_0_3099"/>
          <p:cNvGrpSpPr/>
          <p:nvPr/>
        </p:nvGrpSpPr>
        <p:grpSpPr>
          <a:xfrm>
            <a:off x="881569" y="1424217"/>
            <a:ext cx="7362037" cy="646603"/>
            <a:chOff x="881569" y="2219454"/>
            <a:chExt cx="7362037" cy="646603"/>
          </a:xfrm>
        </p:grpSpPr>
        <p:grpSp>
          <p:nvGrpSpPr>
            <p:cNvPr id="3118" name="Google Shape;3118;g1f5d965ad35_0_3099"/>
            <p:cNvGrpSpPr/>
            <p:nvPr/>
          </p:nvGrpSpPr>
          <p:grpSpPr>
            <a:xfrm>
              <a:off x="881569" y="2219454"/>
              <a:ext cx="397940" cy="646603"/>
              <a:chOff x="1400848" y="1624076"/>
              <a:chExt cx="560400" cy="910580"/>
            </a:xfrm>
          </p:grpSpPr>
          <p:grpSp>
            <p:nvGrpSpPr>
              <p:cNvPr id="3119" name="Google Shape;3119;g1f5d965ad35_0_3099"/>
              <p:cNvGrpSpPr/>
              <p:nvPr/>
            </p:nvGrpSpPr>
            <p:grpSpPr>
              <a:xfrm>
                <a:off x="1400848" y="1624076"/>
                <a:ext cx="560400" cy="825181"/>
                <a:chOff x="1342860" y="1647676"/>
                <a:chExt cx="560400" cy="825181"/>
              </a:xfrm>
            </p:grpSpPr>
            <p:sp>
              <p:nvSpPr>
                <p:cNvPr id="3120" name="Google Shape;3120;g1f5d965ad35_0_3099"/>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121" name="Google Shape;3121;g1f5d965ad35_0_3099"/>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122" name="Google Shape;3122;g1f5d965ad35_0_3099"/>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123" name="Google Shape;3123;g1f5d965ad35_0_3099"/>
              <p:cNvSpPr/>
              <p:nvPr/>
            </p:nvSpPr>
            <p:spPr>
              <a:xfrm rot="2700000">
                <a:off x="1559921" y="1891829"/>
                <a:ext cx="242255" cy="242255"/>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124" name="Google Shape;3124;g1f5d965ad35_0_3099"/>
            <p:cNvGrpSpPr/>
            <p:nvPr/>
          </p:nvGrpSpPr>
          <p:grpSpPr>
            <a:xfrm>
              <a:off x="2622593" y="2219454"/>
              <a:ext cx="397940" cy="646603"/>
              <a:chOff x="1400848" y="1624076"/>
              <a:chExt cx="560400" cy="910580"/>
            </a:xfrm>
          </p:grpSpPr>
          <p:grpSp>
            <p:nvGrpSpPr>
              <p:cNvPr id="3125" name="Google Shape;3125;g1f5d965ad35_0_3099"/>
              <p:cNvGrpSpPr/>
              <p:nvPr/>
            </p:nvGrpSpPr>
            <p:grpSpPr>
              <a:xfrm>
                <a:off x="1400848" y="1624076"/>
                <a:ext cx="560400" cy="825181"/>
                <a:chOff x="1342860" y="1647676"/>
                <a:chExt cx="560400" cy="825181"/>
              </a:xfrm>
            </p:grpSpPr>
            <p:sp>
              <p:nvSpPr>
                <p:cNvPr id="3126" name="Google Shape;3126;g1f5d965ad35_0_3099"/>
                <p:cNvSpPr/>
                <p:nvPr/>
              </p:nvSpPr>
              <p:spPr>
                <a:xfrm rot="2700000">
                  <a:off x="1424929" y="1729745"/>
                  <a:ext cx="396263" cy="39626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127" name="Google Shape;3127;g1f5d965ad35_0_3099"/>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128" name="Google Shape;3128;g1f5d965ad35_0_3099"/>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129" name="Google Shape;3129;g1f5d965ad35_0_3099"/>
              <p:cNvSpPr/>
              <p:nvPr/>
            </p:nvSpPr>
            <p:spPr>
              <a:xfrm rot="2700000">
                <a:off x="1559921" y="1891829"/>
                <a:ext cx="242255" cy="242255"/>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130" name="Google Shape;3130;g1f5d965ad35_0_3099"/>
            <p:cNvGrpSpPr/>
            <p:nvPr/>
          </p:nvGrpSpPr>
          <p:grpSpPr>
            <a:xfrm>
              <a:off x="4363617" y="2219454"/>
              <a:ext cx="397940" cy="646603"/>
              <a:chOff x="1400848" y="1624076"/>
              <a:chExt cx="560400" cy="910580"/>
            </a:xfrm>
          </p:grpSpPr>
          <p:grpSp>
            <p:nvGrpSpPr>
              <p:cNvPr id="3131" name="Google Shape;3131;g1f5d965ad35_0_3099"/>
              <p:cNvGrpSpPr/>
              <p:nvPr/>
            </p:nvGrpSpPr>
            <p:grpSpPr>
              <a:xfrm>
                <a:off x="1400848" y="1624076"/>
                <a:ext cx="560400" cy="825181"/>
                <a:chOff x="1342860" y="1647676"/>
                <a:chExt cx="560400" cy="825181"/>
              </a:xfrm>
            </p:grpSpPr>
            <p:sp>
              <p:nvSpPr>
                <p:cNvPr id="3132" name="Google Shape;3132;g1f5d965ad35_0_3099"/>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133" name="Google Shape;3133;g1f5d965ad35_0_3099"/>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134" name="Google Shape;3134;g1f5d965ad35_0_3099"/>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135" name="Google Shape;3135;g1f5d965ad35_0_3099"/>
              <p:cNvSpPr/>
              <p:nvPr/>
            </p:nvSpPr>
            <p:spPr>
              <a:xfrm rot="2700000">
                <a:off x="1559921" y="1891829"/>
                <a:ext cx="242255" cy="242255"/>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136" name="Google Shape;3136;g1f5d965ad35_0_3099"/>
            <p:cNvGrpSpPr/>
            <p:nvPr/>
          </p:nvGrpSpPr>
          <p:grpSpPr>
            <a:xfrm>
              <a:off x="6104641" y="2219454"/>
              <a:ext cx="397940" cy="646603"/>
              <a:chOff x="1400848" y="1624076"/>
              <a:chExt cx="560400" cy="910580"/>
            </a:xfrm>
          </p:grpSpPr>
          <p:grpSp>
            <p:nvGrpSpPr>
              <p:cNvPr id="3137" name="Google Shape;3137;g1f5d965ad35_0_3099"/>
              <p:cNvGrpSpPr/>
              <p:nvPr/>
            </p:nvGrpSpPr>
            <p:grpSpPr>
              <a:xfrm>
                <a:off x="1400848" y="1624076"/>
                <a:ext cx="560400" cy="825181"/>
                <a:chOff x="1342860" y="1647676"/>
                <a:chExt cx="560400" cy="825181"/>
              </a:xfrm>
            </p:grpSpPr>
            <p:sp>
              <p:nvSpPr>
                <p:cNvPr id="3138" name="Google Shape;3138;g1f5d965ad35_0_3099"/>
                <p:cNvSpPr/>
                <p:nvPr/>
              </p:nvSpPr>
              <p:spPr>
                <a:xfrm rot="2700000">
                  <a:off x="1424929" y="1729745"/>
                  <a:ext cx="396263" cy="39626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139" name="Google Shape;3139;g1f5d965ad35_0_3099"/>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140" name="Google Shape;3140;g1f5d965ad35_0_3099"/>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141" name="Google Shape;3141;g1f5d965ad35_0_3099"/>
              <p:cNvSpPr/>
              <p:nvPr/>
            </p:nvSpPr>
            <p:spPr>
              <a:xfrm rot="2700000">
                <a:off x="1559921" y="1891829"/>
                <a:ext cx="242255" cy="242255"/>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142" name="Google Shape;3142;g1f5d965ad35_0_3099"/>
            <p:cNvGrpSpPr/>
            <p:nvPr/>
          </p:nvGrpSpPr>
          <p:grpSpPr>
            <a:xfrm>
              <a:off x="7845666" y="2219454"/>
              <a:ext cx="397940" cy="646603"/>
              <a:chOff x="1400848" y="1624076"/>
              <a:chExt cx="560400" cy="910580"/>
            </a:xfrm>
          </p:grpSpPr>
          <p:grpSp>
            <p:nvGrpSpPr>
              <p:cNvPr id="3143" name="Google Shape;3143;g1f5d965ad35_0_3099"/>
              <p:cNvGrpSpPr/>
              <p:nvPr/>
            </p:nvGrpSpPr>
            <p:grpSpPr>
              <a:xfrm>
                <a:off x="1400848" y="1624076"/>
                <a:ext cx="560400" cy="825181"/>
                <a:chOff x="1342860" y="1647676"/>
                <a:chExt cx="560400" cy="825181"/>
              </a:xfrm>
            </p:grpSpPr>
            <p:sp>
              <p:nvSpPr>
                <p:cNvPr id="3144" name="Google Shape;3144;g1f5d965ad35_0_3099"/>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145" name="Google Shape;3145;g1f5d965ad35_0_3099"/>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146" name="Google Shape;3146;g1f5d965ad35_0_3099"/>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147" name="Google Shape;3147;g1f5d965ad35_0_3099"/>
              <p:cNvSpPr/>
              <p:nvPr/>
            </p:nvSpPr>
            <p:spPr>
              <a:xfrm rot="2700000">
                <a:off x="1559921" y="1891829"/>
                <a:ext cx="242255" cy="242255"/>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3148" name="Google Shape;3148;g1f5d965ad35_0_3099"/>
          <p:cNvSpPr txBox="1">
            <a:spLocks noGrp="1"/>
          </p:cNvSpPr>
          <p:nvPr>
            <p:ph type="body" idx="5"/>
          </p:nvPr>
        </p:nvSpPr>
        <p:spPr>
          <a:xfrm>
            <a:off x="223088" y="2206673"/>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149" name="Google Shape;3149;g1f5d965ad35_0_3099"/>
          <p:cNvSpPr txBox="1">
            <a:spLocks noGrp="1"/>
          </p:cNvSpPr>
          <p:nvPr>
            <p:ph type="body" idx="6"/>
          </p:nvPr>
        </p:nvSpPr>
        <p:spPr>
          <a:xfrm>
            <a:off x="1964112" y="2206673"/>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150" name="Google Shape;3150;g1f5d965ad35_0_3099"/>
          <p:cNvSpPr txBox="1">
            <a:spLocks noGrp="1"/>
          </p:cNvSpPr>
          <p:nvPr>
            <p:ph type="body" idx="7"/>
          </p:nvPr>
        </p:nvSpPr>
        <p:spPr>
          <a:xfrm>
            <a:off x="3705136" y="2206673"/>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151" name="Google Shape;3151;g1f5d965ad35_0_3099"/>
          <p:cNvSpPr txBox="1">
            <a:spLocks noGrp="1"/>
          </p:cNvSpPr>
          <p:nvPr>
            <p:ph type="body" idx="8"/>
          </p:nvPr>
        </p:nvSpPr>
        <p:spPr>
          <a:xfrm>
            <a:off x="5446160" y="2206673"/>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152" name="Google Shape;3152;g1f5d965ad35_0_3099"/>
          <p:cNvSpPr txBox="1">
            <a:spLocks noGrp="1"/>
          </p:cNvSpPr>
          <p:nvPr>
            <p:ph type="body" idx="9"/>
          </p:nvPr>
        </p:nvSpPr>
        <p:spPr>
          <a:xfrm>
            <a:off x="7187185" y="2206673"/>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0">
    <p:spTree>
      <p:nvGrpSpPr>
        <p:cNvPr id="1" name="Shape 3153"/>
        <p:cNvGrpSpPr/>
        <p:nvPr/>
      </p:nvGrpSpPr>
      <p:grpSpPr>
        <a:xfrm>
          <a:off x="0" y="0"/>
          <a:ext cx="0" cy="0"/>
          <a:chOff x="0" y="0"/>
          <a:chExt cx="0" cy="0"/>
        </a:xfrm>
      </p:grpSpPr>
      <p:pic>
        <p:nvPicPr>
          <p:cNvPr id="3154" name="Google Shape;3154;g1f5d965ad35_0_3168"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3155" name="Google Shape;3155;g1f5d965ad35_0_3168"/>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56" name="Google Shape;3156;g1f5d965ad35_0_3168"/>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157" name="Google Shape;3157;g1f5d965ad35_0_3168"/>
          <p:cNvGrpSpPr/>
          <p:nvPr/>
        </p:nvGrpSpPr>
        <p:grpSpPr>
          <a:xfrm>
            <a:off x="881569" y="3131101"/>
            <a:ext cx="7362037" cy="646603"/>
            <a:chOff x="881569" y="2219454"/>
            <a:chExt cx="7362037" cy="646603"/>
          </a:xfrm>
        </p:grpSpPr>
        <p:grpSp>
          <p:nvGrpSpPr>
            <p:cNvPr id="3158" name="Google Shape;3158;g1f5d965ad35_0_3168"/>
            <p:cNvGrpSpPr/>
            <p:nvPr/>
          </p:nvGrpSpPr>
          <p:grpSpPr>
            <a:xfrm>
              <a:off x="881569" y="2219454"/>
              <a:ext cx="397940" cy="646603"/>
              <a:chOff x="1400848" y="1624076"/>
              <a:chExt cx="560400" cy="910580"/>
            </a:xfrm>
          </p:grpSpPr>
          <p:grpSp>
            <p:nvGrpSpPr>
              <p:cNvPr id="3159" name="Google Shape;3159;g1f5d965ad35_0_3168"/>
              <p:cNvGrpSpPr/>
              <p:nvPr/>
            </p:nvGrpSpPr>
            <p:grpSpPr>
              <a:xfrm>
                <a:off x="1400848" y="1624076"/>
                <a:ext cx="560400" cy="825181"/>
                <a:chOff x="1342860" y="1647676"/>
                <a:chExt cx="560400" cy="825181"/>
              </a:xfrm>
            </p:grpSpPr>
            <p:sp>
              <p:nvSpPr>
                <p:cNvPr id="3160" name="Google Shape;3160;g1f5d965ad35_0_3168"/>
                <p:cNvSpPr/>
                <p:nvPr/>
              </p:nvSpPr>
              <p:spPr>
                <a:xfrm rot="2700000">
                  <a:off x="1424929" y="1729745"/>
                  <a:ext cx="396263" cy="39626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161" name="Google Shape;3161;g1f5d965ad35_0_3168"/>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162" name="Google Shape;3162;g1f5d965ad35_0_3168"/>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163" name="Google Shape;3163;g1f5d965ad35_0_3168"/>
              <p:cNvSpPr/>
              <p:nvPr/>
            </p:nvSpPr>
            <p:spPr>
              <a:xfrm rot="2700000">
                <a:off x="1559921" y="1891829"/>
                <a:ext cx="242255" cy="242255"/>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164" name="Google Shape;3164;g1f5d965ad35_0_3168"/>
            <p:cNvGrpSpPr/>
            <p:nvPr/>
          </p:nvGrpSpPr>
          <p:grpSpPr>
            <a:xfrm>
              <a:off x="2622593" y="2219454"/>
              <a:ext cx="397940" cy="646603"/>
              <a:chOff x="1400848" y="1624076"/>
              <a:chExt cx="560400" cy="910580"/>
            </a:xfrm>
          </p:grpSpPr>
          <p:grpSp>
            <p:nvGrpSpPr>
              <p:cNvPr id="3165" name="Google Shape;3165;g1f5d965ad35_0_3168"/>
              <p:cNvGrpSpPr/>
              <p:nvPr/>
            </p:nvGrpSpPr>
            <p:grpSpPr>
              <a:xfrm>
                <a:off x="1400848" y="1624076"/>
                <a:ext cx="560400" cy="825181"/>
                <a:chOff x="1342860" y="1647676"/>
                <a:chExt cx="560400" cy="825181"/>
              </a:xfrm>
            </p:grpSpPr>
            <p:sp>
              <p:nvSpPr>
                <p:cNvPr id="3166" name="Google Shape;3166;g1f5d965ad35_0_3168"/>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167" name="Google Shape;3167;g1f5d965ad35_0_3168"/>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168" name="Google Shape;3168;g1f5d965ad35_0_3168"/>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169" name="Google Shape;3169;g1f5d965ad35_0_3168"/>
              <p:cNvSpPr/>
              <p:nvPr/>
            </p:nvSpPr>
            <p:spPr>
              <a:xfrm rot="2700000">
                <a:off x="1559921" y="1891829"/>
                <a:ext cx="242255" cy="242255"/>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170" name="Google Shape;3170;g1f5d965ad35_0_3168"/>
            <p:cNvGrpSpPr/>
            <p:nvPr/>
          </p:nvGrpSpPr>
          <p:grpSpPr>
            <a:xfrm>
              <a:off x="4363617" y="2219454"/>
              <a:ext cx="397940" cy="646603"/>
              <a:chOff x="1400848" y="1624076"/>
              <a:chExt cx="560400" cy="910580"/>
            </a:xfrm>
          </p:grpSpPr>
          <p:grpSp>
            <p:nvGrpSpPr>
              <p:cNvPr id="3171" name="Google Shape;3171;g1f5d965ad35_0_3168"/>
              <p:cNvGrpSpPr/>
              <p:nvPr/>
            </p:nvGrpSpPr>
            <p:grpSpPr>
              <a:xfrm>
                <a:off x="1400848" y="1624076"/>
                <a:ext cx="560400" cy="825181"/>
                <a:chOff x="1342860" y="1647676"/>
                <a:chExt cx="560400" cy="825181"/>
              </a:xfrm>
            </p:grpSpPr>
            <p:sp>
              <p:nvSpPr>
                <p:cNvPr id="3172" name="Google Shape;3172;g1f5d965ad35_0_3168"/>
                <p:cNvSpPr/>
                <p:nvPr/>
              </p:nvSpPr>
              <p:spPr>
                <a:xfrm rot="2700000">
                  <a:off x="1424929" y="1729745"/>
                  <a:ext cx="396263" cy="39626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173" name="Google Shape;3173;g1f5d965ad35_0_3168"/>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174" name="Google Shape;3174;g1f5d965ad35_0_3168"/>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175" name="Google Shape;3175;g1f5d965ad35_0_3168"/>
              <p:cNvSpPr/>
              <p:nvPr/>
            </p:nvSpPr>
            <p:spPr>
              <a:xfrm rot="2700000">
                <a:off x="1559921" y="1891829"/>
                <a:ext cx="242255" cy="242255"/>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176" name="Google Shape;3176;g1f5d965ad35_0_3168"/>
            <p:cNvGrpSpPr/>
            <p:nvPr/>
          </p:nvGrpSpPr>
          <p:grpSpPr>
            <a:xfrm>
              <a:off x="6104641" y="2219454"/>
              <a:ext cx="397940" cy="646603"/>
              <a:chOff x="1400848" y="1624076"/>
              <a:chExt cx="560400" cy="910580"/>
            </a:xfrm>
          </p:grpSpPr>
          <p:grpSp>
            <p:nvGrpSpPr>
              <p:cNvPr id="3177" name="Google Shape;3177;g1f5d965ad35_0_3168"/>
              <p:cNvGrpSpPr/>
              <p:nvPr/>
            </p:nvGrpSpPr>
            <p:grpSpPr>
              <a:xfrm>
                <a:off x="1400848" y="1624076"/>
                <a:ext cx="560400" cy="825181"/>
                <a:chOff x="1342860" y="1647676"/>
                <a:chExt cx="560400" cy="825181"/>
              </a:xfrm>
            </p:grpSpPr>
            <p:sp>
              <p:nvSpPr>
                <p:cNvPr id="3178" name="Google Shape;3178;g1f5d965ad35_0_3168"/>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179" name="Google Shape;3179;g1f5d965ad35_0_3168"/>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180" name="Google Shape;3180;g1f5d965ad35_0_3168"/>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181" name="Google Shape;3181;g1f5d965ad35_0_3168"/>
              <p:cNvSpPr/>
              <p:nvPr/>
            </p:nvSpPr>
            <p:spPr>
              <a:xfrm rot="2700000">
                <a:off x="1559921" y="1891829"/>
                <a:ext cx="242255" cy="242255"/>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182" name="Google Shape;3182;g1f5d965ad35_0_3168"/>
            <p:cNvGrpSpPr/>
            <p:nvPr/>
          </p:nvGrpSpPr>
          <p:grpSpPr>
            <a:xfrm>
              <a:off x="7845666" y="2219454"/>
              <a:ext cx="397940" cy="646603"/>
              <a:chOff x="1400848" y="1624076"/>
              <a:chExt cx="560400" cy="910580"/>
            </a:xfrm>
          </p:grpSpPr>
          <p:grpSp>
            <p:nvGrpSpPr>
              <p:cNvPr id="3183" name="Google Shape;3183;g1f5d965ad35_0_3168"/>
              <p:cNvGrpSpPr/>
              <p:nvPr/>
            </p:nvGrpSpPr>
            <p:grpSpPr>
              <a:xfrm>
                <a:off x="1400848" y="1624076"/>
                <a:ext cx="560400" cy="825181"/>
                <a:chOff x="1342860" y="1647676"/>
                <a:chExt cx="560400" cy="825181"/>
              </a:xfrm>
            </p:grpSpPr>
            <p:sp>
              <p:nvSpPr>
                <p:cNvPr id="3184" name="Google Shape;3184;g1f5d965ad35_0_3168"/>
                <p:cNvSpPr/>
                <p:nvPr/>
              </p:nvSpPr>
              <p:spPr>
                <a:xfrm rot="2700000">
                  <a:off x="1424929" y="1729745"/>
                  <a:ext cx="396263" cy="39626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185" name="Google Shape;3185;g1f5d965ad35_0_3168"/>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186" name="Google Shape;3186;g1f5d965ad35_0_3168"/>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187" name="Google Shape;3187;g1f5d965ad35_0_3168"/>
              <p:cNvSpPr/>
              <p:nvPr/>
            </p:nvSpPr>
            <p:spPr>
              <a:xfrm rot="2700000">
                <a:off x="1559921" y="1891829"/>
                <a:ext cx="242255" cy="242255"/>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3188" name="Google Shape;3188;g1f5d965ad35_0_3168"/>
          <p:cNvSpPr txBox="1">
            <a:spLocks noGrp="1"/>
          </p:cNvSpPr>
          <p:nvPr>
            <p:ph type="body" idx="1"/>
          </p:nvPr>
        </p:nvSpPr>
        <p:spPr>
          <a:xfrm>
            <a:off x="223088" y="3913557"/>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189" name="Google Shape;3189;g1f5d965ad35_0_3168"/>
          <p:cNvSpPr txBox="1">
            <a:spLocks noGrp="1"/>
          </p:cNvSpPr>
          <p:nvPr>
            <p:ph type="body" idx="2"/>
          </p:nvPr>
        </p:nvSpPr>
        <p:spPr>
          <a:xfrm>
            <a:off x="1964112" y="3913557"/>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190" name="Google Shape;3190;g1f5d965ad35_0_3168"/>
          <p:cNvSpPr txBox="1">
            <a:spLocks noGrp="1"/>
          </p:cNvSpPr>
          <p:nvPr>
            <p:ph type="body" idx="3"/>
          </p:nvPr>
        </p:nvSpPr>
        <p:spPr>
          <a:xfrm>
            <a:off x="3705136" y="3913557"/>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191" name="Google Shape;3191;g1f5d965ad35_0_3168"/>
          <p:cNvSpPr txBox="1">
            <a:spLocks noGrp="1"/>
          </p:cNvSpPr>
          <p:nvPr>
            <p:ph type="body" idx="4"/>
          </p:nvPr>
        </p:nvSpPr>
        <p:spPr>
          <a:xfrm>
            <a:off x="5446160" y="3913557"/>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192" name="Google Shape;3192;g1f5d965ad35_0_3168"/>
          <p:cNvSpPr txBox="1">
            <a:spLocks noGrp="1"/>
          </p:cNvSpPr>
          <p:nvPr>
            <p:ph type="body" idx="5"/>
          </p:nvPr>
        </p:nvSpPr>
        <p:spPr>
          <a:xfrm>
            <a:off x="7187185" y="3913557"/>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grpSp>
        <p:nvGrpSpPr>
          <p:cNvPr id="3193" name="Google Shape;3193;g1f5d965ad35_0_3168"/>
          <p:cNvGrpSpPr/>
          <p:nvPr/>
        </p:nvGrpSpPr>
        <p:grpSpPr>
          <a:xfrm>
            <a:off x="881569" y="1424217"/>
            <a:ext cx="7362037" cy="646603"/>
            <a:chOff x="881569" y="2219454"/>
            <a:chExt cx="7362037" cy="646603"/>
          </a:xfrm>
        </p:grpSpPr>
        <p:grpSp>
          <p:nvGrpSpPr>
            <p:cNvPr id="3194" name="Google Shape;3194;g1f5d965ad35_0_3168"/>
            <p:cNvGrpSpPr/>
            <p:nvPr/>
          </p:nvGrpSpPr>
          <p:grpSpPr>
            <a:xfrm>
              <a:off x="881569" y="2219454"/>
              <a:ext cx="397940" cy="646603"/>
              <a:chOff x="1400848" y="1624076"/>
              <a:chExt cx="560400" cy="910580"/>
            </a:xfrm>
          </p:grpSpPr>
          <p:grpSp>
            <p:nvGrpSpPr>
              <p:cNvPr id="3195" name="Google Shape;3195;g1f5d965ad35_0_3168"/>
              <p:cNvGrpSpPr/>
              <p:nvPr/>
            </p:nvGrpSpPr>
            <p:grpSpPr>
              <a:xfrm>
                <a:off x="1400848" y="1624076"/>
                <a:ext cx="560400" cy="825181"/>
                <a:chOff x="1342860" y="1647676"/>
                <a:chExt cx="560400" cy="825181"/>
              </a:xfrm>
            </p:grpSpPr>
            <p:sp>
              <p:nvSpPr>
                <p:cNvPr id="3196" name="Google Shape;3196;g1f5d965ad35_0_3168"/>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197" name="Google Shape;3197;g1f5d965ad35_0_3168"/>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198" name="Google Shape;3198;g1f5d965ad35_0_3168"/>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199" name="Google Shape;3199;g1f5d965ad35_0_3168"/>
              <p:cNvSpPr/>
              <p:nvPr/>
            </p:nvSpPr>
            <p:spPr>
              <a:xfrm rot="2700000">
                <a:off x="1559921" y="1891829"/>
                <a:ext cx="242255" cy="242255"/>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200" name="Google Shape;3200;g1f5d965ad35_0_3168"/>
            <p:cNvGrpSpPr/>
            <p:nvPr/>
          </p:nvGrpSpPr>
          <p:grpSpPr>
            <a:xfrm>
              <a:off x="2622593" y="2219454"/>
              <a:ext cx="397940" cy="646603"/>
              <a:chOff x="1400848" y="1624076"/>
              <a:chExt cx="560400" cy="910580"/>
            </a:xfrm>
          </p:grpSpPr>
          <p:grpSp>
            <p:nvGrpSpPr>
              <p:cNvPr id="3201" name="Google Shape;3201;g1f5d965ad35_0_3168"/>
              <p:cNvGrpSpPr/>
              <p:nvPr/>
            </p:nvGrpSpPr>
            <p:grpSpPr>
              <a:xfrm>
                <a:off x="1400848" y="1624076"/>
                <a:ext cx="560400" cy="825181"/>
                <a:chOff x="1342860" y="1647676"/>
                <a:chExt cx="560400" cy="825181"/>
              </a:xfrm>
            </p:grpSpPr>
            <p:sp>
              <p:nvSpPr>
                <p:cNvPr id="3202" name="Google Shape;3202;g1f5d965ad35_0_3168"/>
                <p:cNvSpPr/>
                <p:nvPr/>
              </p:nvSpPr>
              <p:spPr>
                <a:xfrm rot="2700000">
                  <a:off x="1424929" y="1729745"/>
                  <a:ext cx="396263" cy="39626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203" name="Google Shape;3203;g1f5d965ad35_0_3168"/>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204" name="Google Shape;3204;g1f5d965ad35_0_3168"/>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205" name="Google Shape;3205;g1f5d965ad35_0_3168"/>
              <p:cNvSpPr/>
              <p:nvPr/>
            </p:nvSpPr>
            <p:spPr>
              <a:xfrm rot="2700000">
                <a:off x="1559921" y="1891829"/>
                <a:ext cx="242255" cy="242255"/>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206" name="Google Shape;3206;g1f5d965ad35_0_3168"/>
            <p:cNvGrpSpPr/>
            <p:nvPr/>
          </p:nvGrpSpPr>
          <p:grpSpPr>
            <a:xfrm>
              <a:off x="4363617" y="2219454"/>
              <a:ext cx="397940" cy="646603"/>
              <a:chOff x="1400848" y="1624076"/>
              <a:chExt cx="560400" cy="910580"/>
            </a:xfrm>
          </p:grpSpPr>
          <p:grpSp>
            <p:nvGrpSpPr>
              <p:cNvPr id="3207" name="Google Shape;3207;g1f5d965ad35_0_3168"/>
              <p:cNvGrpSpPr/>
              <p:nvPr/>
            </p:nvGrpSpPr>
            <p:grpSpPr>
              <a:xfrm>
                <a:off x="1400848" y="1624076"/>
                <a:ext cx="560400" cy="825181"/>
                <a:chOff x="1342860" y="1647676"/>
                <a:chExt cx="560400" cy="825181"/>
              </a:xfrm>
            </p:grpSpPr>
            <p:sp>
              <p:nvSpPr>
                <p:cNvPr id="3208" name="Google Shape;3208;g1f5d965ad35_0_3168"/>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209" name="Google Shape;3209;g1f5d965ad35_0_3168"/>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210" name="Google Shape;3210;g1f5d965ad35_0_3168"/>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211" name="Google Shape;3211;g1f5d965ad35_0_3168"/>
              <p:cNvSpPr/>
              <p:nvPr/>
            </p:nvSpPr>
            <p:spPr>
              <a:xfrm rot="2700000">
                <a:off x="1559921" y="1891829"/>
                <a:ext cx="242255" cy="242255"/>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212" name="Google Shape;3212;g1f5d965ad35_0_3168"/>
            <p:cNvGrpSpPr/>
            <p:nvPr/>
          </p:nvGrpSpPr>
          <p:grpSpPr>
            <a:xfrm>
              <a:off x="6104641" y="2219454"/>
              <a:ext cx="397940" cy="646603"/>
              <a:chOff x="1400848" y="1624076"/>
              <a:chExt cx="560400" cy="910580"/>
            </a:xfrm>
          </p:grpSpPr>
          <p:grpSp>
            <p:nvGrpSpPr>
              <p:cNvPr id="3213" name="Google Shape;3213;g1f5d965ad35_0_3168"/>
              <p:cNvGrpSpPr/>
              <p:nvPr/>
            </p:nvGrpSpPr>
            <p:grpSpPr>
              <a:xfrm>
                <a:off x="1400848" y="1624076"/>
                <a:ext cx="560400" cy="825181"/>
                <a:chOff x="1342860" y="1647676"/>
                <a:chExt cx="560400" cy="825181"/>
              </a:xfrm>
            </p:grpSpPr>
            <p:sp>
              <p:nvSpPr>
                <p:cNvPr id="3214" name="Google Shape;3214;g1f5d965ad35_0_3168"/>
                <p:cNvSpPr/>
                <p:nvPr/>
              </p:nvSpPr>
              <p:spPr>
                <a:xfrm rot="2700000">
                  <a:off x="1424929" y="1729745"/>
                  <a:ext cx="396263" cy="39626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215" name="Google Shape;3215;g1f5d965ad35_0_3168"/>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216" name="Google Shape;3216;g1f5d965ad35_0_3168"/>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217" name="Google Shape;3217;g1f5d965ad35_0_3168"/>
              <p:cNvSpPr/>
              <p:nvPr/>
            </p:nvSpPr>
            <p:spPr>
              <a:xfrm rot="2700000">
                <a:off x="1559921" y="1891829"/>
                <a:ext cx="242255" cy="242255"/>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218" name="Google Shape;3218;g1f5d965ad35_0_3168"/>
            <p:cNvGrpSpPr/>
            <p:nvPr/>
          </p:nvGrpSpPr>
          <p:grpSpPr>
            <a:xfrm>
              <a:off x="7845666" y="2219454"/>
              <a:ext cx="397940" cy="646603"/>
              <a:chOff x="1400848" y="1624076"/>
              <a:chExt cx="560400" cy="910580"/>
            </a:xfrm>
          </p:grpSpPr>
          <p:grpSp>
            <p:nvGrpSpPr>
              <p:cNvPr id="3219" name="Google Shape;3219;g1f5d965ad35_0_3168"/>
              <p:cNvGrpSpPr/>
              <p:nvPr/>
            </p:nvGrpSpPr>
            <p:grpSpPr>
              <a:xfrm>
                <a:off x="1400848" y="1624076"/>
                <a:ext cx="560400" cy="825181"/>
                <a:chOff x="1342860" y="1647676"/>
                <a:chExt cx="560400" cy="825181"/>
              </a:xfrm>
            </p:grpSpPr>
            <p:sp>
              <p:nvSpPr>
                <p:cNvPr id="3220" name="Google Shape;3220;g1f5d965ad35_0_3168"/>
                <p:cNvSpPr/>
                <p:nvPr/>
              </p:nvSpPr>
              <p:spPr>
                <a:xfrm rot="2700000">
                  <a:off x="1424929" y="1729745"/>
                  <a:ext cx="396263" cy="39626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221" name="Google Shape;3221;g1f5d965ad35_0_3168"/>
                <p:cNvSpPr/>
                <p:nvPr/>
              </p:nvSpPr>
              <p:spPr>
                <a:xfrm rot="2700000">
                  <a:off x="1424929" y="1994526"/>
                  <a:ext cx="396263" cy="39626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3222" name="Google Shape;3222;g1f5d965ad35_0_3168"/>
              <p:cNvCxnSpPr/>
              <p:nvPr/>
            </p:nvCxnSpPr>
            <p:spPr>
              <a:xfrm>
                <a:off x="1681048" y="1841656"/>
                <a:ext cx="0" cy="693000"/>
              </a:xfrm>
              <a:prstGeom prst="straightConnector1">
                <a:avLst/>
              </a:prstGeom>
              <a:noFill/>
              <a:ln w="9525" cap="flat" cmpd="sng">
                <a:solidFill>
                  <a:srgbClr val="BFBFBF"/>
                </a:solidFill>
                <a:prstDash val="solid"/>
                <a:round/>
                <a:headEnd type="none" w="sm" len="sm"/>
                <a:tailEnd type="triangle" w="med" len="med"/>
              </a:ln>
            </p:spPr>
          </p:cxnSp>
          <p:sp>
            <p:nvSpPr>
              <p:cNvPr id="3223" name="Google Shape;3223;g1f5d965ad35_0_3168"/>
              <p:cNvSpPr/>
              <p:nvPr/>
            </p:nvSpPr>
            <p:spPr>
              <a:xfrm rot="2700000">
                <a:off x="1559921" y="1891829"/>
                <a:ext cx="242255" cy="242255"/>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3224" name="Google Shape;3224;g1f5d965ad35_0_3168"/>
          <p:cNvSpPr txBox="1">
            <a:spLocks noGrp="1"/>
          </p:cNvSpPr>
          <p:nvPr>
            <p:ph type="body" idx="6"/>
          </p:nvPr>
        </p:nvSpPr>
        <p:spPr>
          <a:xfrm>
            <a:off x="223088" y="2206673"/>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225" name="Google Shape;3225;g1f5d965ad35_0_3168"/>
          <p:cNvSpPr txBox="1">
            <a:spLocks noGrp="1"/>
          </p:cNvSpPr>
          <p:nvPr>
            <p:ph type="body" idx="7"/>
          </p:nvPr>
        </p:nvSpPr>
        <p:spPr>
          <a:xfrm>
            <a:off x="1964112" y="2206673"/>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226" name="Google Shape;3226;g1f5d965ad35_0_3168"/>
          <p:cNvSpPr txBox="1">
            <a:spLocks noGrp="1"/>
          </p:cNvSpPr>
          <p:nvPr>
            <p:ph type="body" idx="8"/>
          </p:nvPr>
        </p:nvSpPr>
        <p:spPr>
          <a:xfrm>
            <a:off x="3705136" y="2206673"/>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227" name="Google Shape;3227;g1f5d965ad35_0_3168"/>
          <p:cNvSpPr txBox="1">
            <a:spLocks noGrp="1"/>
          </p:cNvSpPr>
          <p:nvPr>
            <p:ph type="body" idx="9"/>
          </p:nvPr>
        </p:nvSpPr>
        <p:spPr>
          <a:xfrm>
            <a:off x="5446160" y="2206673"/>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228" name="Google Shape;3228;g1f5d965ad35_0_3168"/>
          <p:cNvSpPr txBox="1">
            <a:spLocks noGrp="1"/>
          </p:cNvSpPr>
          <p:nvPr>
            <p:ph type="body" idx="13"/>
          </p:nvPr>
        </p:nvSpPr>
        <p:spPr>
          <a:xfrm>
            <a:off x="7187185" y="2206673"/>
            <a:ext cx="1714800" cy="320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1">
    <p:spTree>
      <p:nvGrpSpPr>
        <p:cNvPr id="1" name="Shape 3229"/>
        <p:cNvGrpSpPr/>
        <p:nvPr/>
      </p:nvGrpSpPr>
      <p:grpSpPr>
        <a:xfrm>
          <a:off x="0" y="0"/>
          <a:ext cx="0" cy="0"/>
          <a:chOff x="0" y="0"/>
          <a:chExt cx="0" cy="0"/>
        </a:xfrm>
      </p:grpSpPr>
      <p:pic>
        <p:nvPicPr>
          <p:cNvPr id="3230" name="Google Shape;3230;g1f5d965ad35_0_3244"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3231" name="Google Shape;3231;g1f5d965ad35_0_3244"/>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232" name="Google Shape;3232;g1f5d965ad35_0_3244"/>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233" name="Google Shape;3233;g1f5d965ad35_0_3244"/>
          <p:cNvGrpSpPr/>
          <p:nvPr/>
        </p:nvGrpSpPr>
        <p:grpSpPr>
          <a:xfrm>
            <a:off x="2805107" y="1224942"/>
            <a:ext cx="3533760" cy="3185215"/>
            <a:chOff x="2801099" y="1114414"/>
            <a:chExt cx="3533760" cy="3185215"/>
          </a:xfrm>
        </p:grpSpPr>
        <p:grpSp>
          <p:nvGrpSpPr>
            <p:cNvPr id="3234" name="Google Shape;3234;g1f5d965ad35_0_3244"/>
            <p:cNvGrpSpPr/>
            <p:nvPr/>
          </p:nvGrpSpPr>
          <p:grpSpPr>
            <a:xfrm>
              <a:off x="2801099" y="1228944"/>
              <a:ext cx="3533760" cy="2955860"/>
              <a:chOff x="2801099" y="1066147"/>
              <a:chExt cx="3533760" cy="2955860"/>
            </a:xfrm>
          </p:grpSpPr>
          <p:grpSp>
            <p:nvGrpSpPr>
              <p:cNvPr id="3235" name="Google Shape;3235;g1f5d965ad35_0_3244"/>
              <p:cNvGrpSpPr/>
              <p:nvPr/>
            </p:nvGrpSpPr>
            <p:grpSpPr>
              <a:xfrm>
                <a:off x="6252959" y="1066147"/>
                <a:ext cx="81900" cy="2955860"/>
                <a:chOff x="6252959" y="1066147"/>
                <a:chExt cx="81900" cy="2955860"/>
              </a:xfrm>
            </p:grpSpPr>
            <p:sp>
              <p:nvSpPr>
                <p:cNvPr id="3236" name="Google Shape;3236;g1f5d965ad35_0_3244"/>
                <p:cNvSpPr/>
                <p:nvPr/>
              </p:nvSpPr>
              <p:spPr>
                <a:xfrm>
                  <a:off x="6252959" y="1784637"/>
                  <a:ext cx="81900" cy="81900"/>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237" name="Google Shape;3237;g1f5d965ad35_0_3244"/>
                <p:cNvSpPr/>
                <p:nvPr/>
              </p:nvSpPr>
              <p:spPr>
                <a:xfrm>
                  <a:off x="6252959" y="2503127"/>
                  <a:ext cx="81900" cy="8190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238" name="Google Shape;3238;g1f5d965ad35_0_3244"/>
                <p:cNvSpPr/>
                <p:nvPr/>
              </p:nvSpPr>
              <p:spPr>
                <a:xfrm>
                  <a:off x="6252959" y="3221617"/>
                  <a:ext cx="81900" cy="81900"/>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239" name="Google Shape;3239;g1f5d965ad35_0_3244"/>
                <p:cNvSpPr/>
                <p:nvPr/>
              </p:nvSpPr>
              <p:spPr>
                <a:xfrm>
                  <a:off x="6252959" y="3940107"/>
                  <a:ext cx="81900" cy="81900"/>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240" name="Google Shape;3240;g1f5d965ad35_0_3244"/>
                <p:cNvSpPr/>
                <p:nvPr/>
              </p:nvSpPr>
              <p:spPr>
                <a:xfrm>
                  <a:off x="6252959" y="1066147"/>
                  <a:ext cx="81900" cy="819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241" name="Google Shape;3241;g1f5d965ad35_0_3244"/>
              <p:cNvGrpSpPr/>
              <p:nvPr/>
            </p:nvGrpSpPr>
            <p:grpSpPr>
              <a:xfrm>
                <a:off x="2801099" y="1066147"/>
                <a:ext cx="81900" cy="2955860"/>
                <a:chOff x="2801099" y="1066147"/>
                <a:chExt cx="81900" cy="2955860"/>
              </a:xfrm>
            </p:grpSpPr>
            <p:sp>
              <p:nvSpPr>
                <p:cNvPr id="3242" name="Google Shape;3242;g1f5d965ad35_0_3244"/>
                <p:cNvSpPr/>
                <p:nvPr/>
              </p:nvSpPr>
              <p:spPr>
                <a:xfrm>
                  <a:off x="2801099" y="1784637"/>
                  <a:ext cx="81900" cy="81900"/>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243" name="Google Shape;3243;g1f5d965ad35_0_3244"/>
                <p:cNvSpPr/>
                <p:nvPr/>
              </p:nvSpPr>
              <p:spPr>
                <a:xfrm>
                  <a:off x="2801099" y="2503127"/>
                  <a:ext cx="81900" cy="8190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244" name="Google Shape;3244;g1f5d965ad35_0_3244"/>
                <p:cNvSpPr/>
                <p:nvPr/>
              </p:nvSpPr>
              <p:spPr>
                <a:xfrm>
                  <a:off x="2801099" y="3221617"/>
                  <a:ext cx="81900" cy="81900"/>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245" name="Google Shape;3245;g1f5d965ad35_0_3244"/>
                <p:cNvSpPr/>
                <p:nvPr/>
              </p:nvSpPr>
              <p:spPr>
                <a:xfrm>
                  <a:off x="2801099" y="3940107"/>
                  <a:ext cx="81900" cy="819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246" name="Google Shape;3246;g1f5d965ad35_0_3244"/>
                <p:cNvSpPr/>
                <p:nvPr/>
              </p:nvSpPr>
              <p:spPr>
                <a:xfrm>
                  <a:off x="2801099" y="1066147"/>
                  <a:ext cx="81900" cy="81900"/>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grpSp>
          <p:nvGrpSpPr>
            <p:cNvPr id="3247" name="Google Shape;3247;g1f5d965ad35_0_3244"/>
            <p:cNvGrpSpPr/>
            <p:nvPr/>
          </p:nvGrpSpPr>
          <p:grpSpPr>
            <a:xfrm>
              <a:off x="2975974" y="1114414"/>
              <a:ext cx="3184487" cy="3185215"/>
              <a:chOff x="2908735" y="1068601"/>
              <a:chExt cx="3326530" cy="3327290"/>
            </a:xfrm>
          </p:grpSpPr>
          <p:sp>
            <p:nvSpPr>
              <p:cNvPr id="3248" name="Google Shape;3248;g1f5d965ad35_0_3244"/>
              <p:cNvSpPr/>
              <p:nvPr/>
            </p:nvSpPr>
            <p:spPr>
              <a:xfrm>
                <a:off x="2908735" y="1068601"/>
                <a:ext cx="3326530" cy="3327290"/>
              </a:xfrm>
              <a:custGeom>
                <a:avLst/>
                <a:gdLst/>
                <a:ahLst/>
                <a:cxnLst/>
                <a:rect l="l" t="t" r="r" b="b"/>
                <a:pathLst>
                  <a:path w="3708" h="3708" extrusionOk="0">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rgbClr val="F2F2F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49" name="Google Shape;3249;g1f5d965ad35_0_3244"/>
              <p:cNvSpPr/>
              <p:nvPr/>
            </p:nvSpPr>
            <p:spPr>
              <a:xfrm>
                <a:off x="3510752" y="1490314"/>
                <a:ext cx="1060349" cy="1239952"/>
              </a:xfrm>
              <a:custGeom>
                <a:avLst/>
                <a:gdLst/>
                <a:ahLst/>
                <a:cxnLst/>
                <a:rect l="l" t="t" r="r" b="b"/>
                <a:pathLst>
                  <a:path w="1247" h="1458" extrusionOk="0">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50" name="Google Shape;3250;g1f5d965ad35_0_3244"/>
              <p:cNvSpPr/>
              <p:nvPr/>
            </p:nvSpPr>
            <p:spPr>
              <a:xfrm>
                <a:off x="3264202" y="1969019"/>
                <a:ext cx="1306180" cy="769168"/>
              </a:xfrm>
              <a:custGeom>
                <a:avLst/>
                <a:gdLst/>
                <a:ahLst/>
                <a:cxnLst/>
                <a:rect l="l" t="t" r="r" b="b"/>
                <a:pathLst>
                  <a:path w="1536" h="904" extrusionOk="0">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51" name="Google Shape;3251;g1f5d965ad35_0_3244"/>
              <p:cNvSpPr/>
              <p:nvPr/>
            </p:nvSpPr>
            <p:spPr>
              <a:xfrm>
                <a:off x="3519391" y="2733867"/>
                <a:ext cx="1051710" cy="1244274"/>
              </a:xfrm>
              <a:custGeom>
                <a:avLst/>
                <a:gdLst/>
                <a:ahLst/>
                <a:cxnLst/>
                <a:rect l="l" t="t" r="r" b="b"/>
                <a:pathLst>
                  <a:path w="1237" h="1463" extrusionOk="0">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52" name="Google Shape;3252;g1f5d965ad35_0_3244"/>
              <p:cNvSpPr/>
              <p:nvPr/>
            </p:nvSpPr>
            <p:spPr>
              <a:xfrm>
                <a:off x="4162942" y="1398533"/>
                <a:ext cx="806958" cy="1331734"/>
              </a:xfrm>
              <a:custGeom>
                <a:avLst/>
                <a:gdLst/>
                <a:ahLst/>
                <a:cxnLst/>
                <a:rect l="l" t="t" r="r" b="b"/>
                <a:pathLst>
                  <a:path w="949" h="1566" extrusionOk="0">
                    <a:moveTo>
                      <a:pt x="0" y="108"/>
                    </a:moveTo>
                    <a:cubicBezTo>
                      <a:pt x="481" y="1566"/>
                      <a:pt x="481" y="1566"/>
                      <a:pt x="481" y="1566"/>
                    </a:cubicBezTo>
                    <a:cubicBezTo>
                      <a:pt x="949" y="102"/>
                      <a:pt x="949" y="102"/>
                      <a:pt x="949" y="102"/>
                    </a:cubicBezTo>
                    <a:cubicBezTo>
                      <a:pt x="628" y="0"/>
                      <a:pt x="298" y="10"/>
                      <a:pt x="0" y="10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53" name="Google Shape;3253;g1f5d965ad35_0_3244"/>
              <p:cNvSpPr/>
              <p:nvPr/>
            </p:nvSpPr>
            <p:spPr>
              <a:xfrm>
                <a:off x="3264202" y="2732066"/>
                <a:ext cx="1306180" cy="773125"/>
              </a:xfrm>
              <a:custGeom>
                <a:avLst/>
                <a:gdLst/>
                <a:ahLst/>
                <a:cxnLst/>
                <a:rect l="l" t="t" r="r" b="b"/>
                <a:pathLst>
                  <a:path w="1536" h="909" extrusionOk="0">
                    <a:moveTo>
                      <a:pt x="298" y="909"/>
                    </a:moveTo>
                    <a:cubicBezTo>
                      <a:pt x="1536" y="0"/>
                      <a:pt x="1536" y="0"/>
                      <a:pt x="1536" y="0"/>
                    </a:cubicBezTo>
                    <a:cubicBezTo>
                      <a:pt x="0" y="8"/>
                      <a:pt x="0" y="8"/>
                      <a:pt x="0" y="8"/>
                    </a:cubicBezTo>
                    <a:cubicBezTo>
                      <a:pt x="3" y="335"/>
                      <a:pt x="110" y="651"/>
                      <a:pt x="298" y="90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54" name="Google Shape;3254;g1f5d965ad35_0_3244"/>
              <p:cNvSpPr/>
              <p:nvPr/>
            </p:nvSpPr>
            <p:spPr>
              <a:xfrm>
                <a:off x="4574699" y="1958941"/>
                <a:ext cx="1306180" cy="772406"/>
              </a:xfrm>
              <a:custGeom>
                <a:avLst/>
                <a:gdLst/>
                <a:ahLst/>
                <a:cxnLst/>
                <a:rect l="l" t="t" r="r" b="b"/>
                <a:pathLst>
                  <a:path w="1536" h="908" extrusionOk="0">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55" name="Google Shape;3255;g1f5d965ad35_0_3244"/>
              <p:cNvSpPr/>
              <p:nvPr/>
            </p:nvSpPr>
            <p:spPr>
              <a:xfrm>
                <a:off x="4574699" y="2727029"/>
                <a:ext cx="1306900" cy="768807"/>
              </a:xfrm>
              <a:custGeom>
                <a:avLst/>
                <a:gdLst/>
                <a:ahLst/>
                <a:cxnLst/>
                <a:rect l="l" t="t" r="r" b="b"/>
                <a:pathLst>
                  <a:path w="1537" h="904" extrusionOk="0">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56" name="Google Shape;3256;g1f5d965ad35_0_3244"/>
              <p:cNvSpPr/>
              <p:nvPr/>
            </p:nvSpPr>
            <p:spPr>
              <a:xfrm>
                <a:off x="4572900" y="1485996"/>
                <a:ext cx="1052789" cy="1244274"/>
              </a:xfrm>
              <a:custGeom>
                <a:avLst/>
                <a:gdLst/>
                <a:ahLst/>
                <a:cxnLst/>
                <a:rect l="l" t="t" r="r" b="b"/>
                <a:pathLst>
                  <a:path w="1238" h="1463" extrusionOk="0">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57" name="Google Shape;3257;g1f5d965ad35_0_3244"/>
              <p:cNvSpPr/>
              <p:nvPr/>
            </p:nvSpPr>
            <p:spPr>
              <a:xfrm>
                <a:off x="4574699" y="2733147"/>
                <a:ext cx="1059268" cy="1240672"/>
              </a:xfrm>
              <a:custGeom>
                <a:avLst/>
                <a:gdLst/>
                <a:ahLst/>
                <a:cxnLst/>
                <a:rect l="l" t="t" r="r" b="b"/>
                <a:pathLst>
                  <a:path w="1246" h="1459" extrusionOk="0">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58" name="Google Shape;3258;g1f5d965ad35_0_3244"/>
              <p:cNvSpPr/>
              <p:nvPr/>
            </p:nvSpPr>
            <p:spPr>
              <a:xfrm>
                <a:off x="4174099" y="2733867"/>
                <a:ext cx="807678" cy="1332816"/>
              </a:xfrm>
              <a:custGeom>
                <a:avLst/>
                <a:gdLst/>
                <a:ahLst/>
                <a:cxnLst/>
                <a:rect l="l" t="t" r="r" b="b"/>
                <a:pathLst>
                  <a:path w="950" h="1567" extrusionOk="0">
                    <a:moveTo>
                      <a:pt x="950" y="1458"/>
                    </a:moveTo>
                    <a:cubicBezTo>
                      <a:pt x="468" y="0"/>
                      <a:pt x="468" y="0"/>
                      <a:pt x="468" y="0"/>
                    </a:cubicBezTo>
                    <a:cubicBezTo>
                      <a:pt x="0" y="1464"/>
                      <a:pt x="0" y="1464"/>
                      <a:pt x="0" y="1464"/>
                    </a:cubicBezTo>
                    <a:cubicBezTo>
                      <a:pt x="322" y="1567"/>
                      <a:pt x="652" y="1556"/>
                      <a:pt x="950" y="145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59" name="Google Shape;3259;g1f5d965ad35_0_3244"/>
              <p:cNvSpPr/>
              <p:nvPr/>
            </p:nvSpPr>
            <p:spPr>
              <a:xfrm>
                <a:off x="4369541" y="1554021"/>
                <a:ext cx="405600" cy="40560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60" name="Google Shape;3260;g1f5d965ad35_0_3244"/>
              <p:cNvSpPr/>
              <p:nvPr/>
            </p:nvSpPr>
            <p:spPr>
              <a:xfrm>
                <a:off x="3770260" y="1712390"/>
                <a:ext cx="459988" cy="459269"/>
              </a:xfrm>
              <a:custGeom>
                <a:avLst/>
                <a:gdLst/>
                <a:ahLst/>
                <a:cxnLst/>
                <a:rect l="l" t="t" r="r" b="b"/>
                <a:pathLst>
                  <a:path w="541" h="540" extrusionOk="0">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61" name="Google Shape;3261;g1f5d965ad35_0_3244"/>
              <p:cNvSpPr/>
              <p:nvPr/>
            </p:nvSpPr>
            <p:spPr>
              <a:xfrm>
                <a:off x="3418969" y="2200452"/>
                <a:ext cx="454949" cy="455309"/>
              </a:xfrm>
              <a:custGeom>
                <a:avLst/>
                <a:gdLst/>
                <a:ahLst/>
                <a:cxnLst/>
                <a:rect l="l" t="t" r="r" b="b"/>
                <a:pathLst>
                  <a:path w="535" h="535" extrusionOk="0">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62" name="Google Shape;3262;g1f5d965ad35_0_3244"/>
              <p:cNvSpPr/>
              <p:nvPr/>
            </p:nvSpPr>
            <p:spPr>
              <a:xfrm>
                <a:off x="3417170" y="2801893"/>
                <a:ext cx="454949" cy="454949"/>
              </a:xfrm>
              <a:custGeom>
                <a:avLst/>
                <a:gdLst/>
                <a:ahLst/>
                <a:cxnLst/>
                <a:rect l="l" t="t" r="r" b="b"/>
                <a:pathLst>
                  <a:path w="535" h="535" extrusionOk="0">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63" name="Google Shape;3263;g1f5d965ad35_0_3244"/>
              <p:cNvSpPr/>
              <p:nvPr/>
            </p:nvSpPr>
            <p:spPr>
              <a:xfrm>
                <a:off x="3767740" y="3286717"/>
                <a:ext cx="459988" cy="460348"/>
              </a:xfrm>
              <a:custGeom>
                <a:avLst/>
                <a:gdLst/>
                <a:ahLst/>
                <a:cxnLst/>
                <a:rect l="l" t="t" r="r" b="b"/>
                <a:pathLst>
                  <a:path w="541" h="541" extrusionOk="0">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64" name="Google Shape;3264;g1f5d965ad35_0_3244"/>
              <p:cNvSpPr/>
              <p:nvPr/>
            </p:nvSpPr>
            <p:spPr>
              <a:xfrm>
                <a:off x="4366301" y="3500155"/>
                <a:ext cx="405600" cy="40560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65" name="Google Shape;3265;g1f5d965ad35_0_3244"/>
              <p:cNvSpPr/>
              <p:nvPr/>
            </p:nvSpPr>
            <p:spPr>
              <a:xfrm>
                <a:off x="4911233" y="3288516"/>
                <a:ext cx="459988" cy="459988"/>
              </a:xfrm>
              <a:custGeom>
                <a:avLst/>
                <a:gdLst/>
                <a:ahLst/>
                <a:cxnLst/>
                <a:rect l="l" t="t" r="r" b="b"/>
                <a:pathLst>
                  <a:path w="541" h="541" extrusionOk="0">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66" name="Google Shape;3266;g1f5d965ad35_0_3244"/>
              <p:cNvSpPr/>
              <p:nvPr/>
            </p:nvSpPr>
            <p:spPr>
              <a:xfrm>
                <a:off x="5268641" y="2805132"/>
                <a:ext cx="454949" cy="454228"/>
              </a:xfrm>
              <a:custGeom>
                <a:avLst/>
                <a:gdLst/>
                <a:ahLst/>
                <a:cxnLst/>
                <a:rect l="l" t="t" r="r" b="b"/>
                <a:pathLst>
                  <a:path w="535" h="534" extrusionOk="0">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67" name="Google Shape;3267;g1f5d965ad35_0_3244"/>
              <p:cNvSpPr/>
              <p:nvPr/>
            </p:nvSpPr>
            <p:spPr>
              <a:xfrm>
                <a:off x="5269360" y="2202972"/>
                <a:ext cx="454949" cy="455309"/>
              </a:xfrm>
              <a:custGeom>
                <a:avLst/>
                <a:gdLst/>
                <a:ahLst/>
                <a:cxnLst/>
                <a:rect l="l" t="t" r="r" b="b"/>
                <a:pathLst>
                  <a:path w="535" h="535" extrusionOk="0">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68" name="Google Shape;3268;g1f5d965ad35_0_3244"/>
              <p:cNvSpPr/>
              <p:nvPr/>
            </p:nvSpPr>
            <p:spPr>
              <a:xfrm>
                <a:off x="4913752" y="1713829"/>
                <a:ext cx="460348" cy="459628"/>
              </a:xfrm>
              <a:custGeom>
                <a:avLst/>
                <a:gdLst/>
                <a:ahLst/>
                <a:cxnLst/>
                <a:rect l="l" t="t" r="r" b="b"/>
                <a:pathLst>
                  <a:path w="541" h="540" extrusionOk="0">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69" name="Google Shape;3269;g1f5d965ad35_0_3244"/>
              <p:cNvSpPr/>
              <p:nvPr/>
            </p:nvSpPr>
            <p:spPr>
              <a:xfrm>
                <a:off x="3910179" y="2033807"/>
                <a:ext cx="1323642" cy="1396878"/>
              </a:xfrm>
              <a:custGeom>
                <a:avLst/>
                <a:gdLst/>
                <a:ahLst/>
                <a:cxnLst/>
                <a:rect l="l" t="t" r="r" b="b"/>
                <a:pathLst>
                  <a:path w="1790" h="1889" extrusionOk="0">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lt1"/>
              </a:solidFill>
              <a:ln>
                <a:noFill/>
              </a:ln>
              <a:effectLst>
                <a:outerShdw blurRad="812800" sx="116000" sy="116000" algn="ctr" rotWithShape="0">
                  <a:srgbClr val="000000">
                    <a:alpha val="1569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70" name="Google Shape;3270;g1f5d965ad35_0_3244"/>
              <p:cNvSpPr/>
              <p:nvPr/>
            </p:nvSpPr>
            <p:spPr>
              <a:xfrm>
                <a:off x="4432491" y="2254751"/>
                <a:ext cx="270442" cy="53653"/>
              </a:xfrm>
              <a:custGeom>
                <a:avLst/>
                <a:gdLst/>
                <a:ahLst/>
                <a:cxnLst/>
                <a:rect l="l" t="t" r="r" b="b"/>
                <a:pathLst>
                  <a:path w="947" h="188" extrusionOk="0">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71" name="Google Shape;3271;g1f5d965ad35_0_3244"/>
              <p:cNvSpPr/>
              <p:nvPr/>
            </p:nvSpPr>
            <p:spPr>
              <a:xfrm>
                <a:off x="4717797" y="2279886"/>
                <a:ext cx="228873" cy="178723"/>
              </a:xfrm>
              <a:custGeom>
                <a:avLst/>
                <a:gdLst/>
                <a:ahLst/>
                <a:cxnLst/>
                <a:rect l="l" t="t" r="r" b="b"/>
                <a:pathLst>
                  <a:path w="802" h="626" extrusionOk="0">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72" name="Google Shape;3272;g1f5d965ad35_0_3244"/>
              <p:cNvSpPr/>
              <p:nvPr/>
            </p:nvSpPr>
            <p:spPr>
              <a:xfrm>
                <a:off x="4191056" y="2282423"/>
                <a:ext cx="228631" cy="181261"/>
              </a:xfrm>
              <a:custGeom>
                <a:avLst/>
                <a:gdLst/>
                <a:ahLst/>
                <a:cxnLst/>
                <a:rect l="l" t="t" r="r" b="b"/>
                <a:pathLst>
                  <a:path w="801" h="635" extrusionOk="0">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73" name="Google Shape;3273;g1f5d965ad35_0_3244"/>
              <p:cNvSpPr/>
              <p:nvPr/>
            </p:nvSpPr>
            <p:spPr>
              <a:xfrm>
                <a:off x="4935550" y="2459939"/>
                <a:ext cx="113712" cy="256665"/>
              </a:xfrm>
              <a:custGeom>
                <a:avLst/>
                <a:gdLst/>
                <a:ahLst/>
                <a:cxnLst/>
                <a:rect l="l" t="t" r="r" b="b"/>
                <a:pathLst>
                  <a:path w="398" h="899" extrusionOk="0">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74" name="Google Shape;3274;g1f5d965ad35_0_3244"/>
              <p:cNvSpPr/>
              <p:nvPr/>
            </p:nvSpPr>
            <p:spPr>
              <a:xfrm>
                <a:off x="4094739" y="2461992"/>
                <a:ext cx="109965" cy="261861"/>
              </a:xfrm>
              <a:custGeom>
                <a:avLst/>
                <a:gdLst/>
                <a:ahLst/>
                <a:cxnLst/>
                <a:rect l="l" t="t" r="r" b="b"/>
                <a:pathLst>
                  <a:path w="385" h="917" extrusionOk="0">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75" name="Google Shape;3275;g1f5d965ad35_0_3244"/>
              <p:cNvSpPr/>
              <p:nvPr/>
            </p:nvSpPr>
            <p:spPr>
              <a:xfrm>
                <a:off x="4938447" y="2741738"/>
                <a:ext cx="110811" cy="258477"/>
              </a:xfrm>
              <a:custGeom>
                <a:avLst/>
                <a:gdLst/>
                <a:ahLst/>
                <a:cxnLst/>
                <a:rect l="l" t="t" r="r" b="b"/>
                <a:pathLst>
                  <a:path w="388" h="905" extrusionOk="0">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76" name="Google Shape;3276;g1f5d965ad35_0_3244"/>
              <p:cNvSpPr/>
              <p:nvPr/>
            </p:nvSpPr>
            <p:spPr>
              <a:xfrm>
                <a:off x="4094742" y="2747174"/>
                <a:ext cx="113108" cy="259323"/>
              </a:xfrm>
              <a:custGeom>
                <a:avLst/>
                <a:gdLst/>
                <a:ahLst/>
                <a:cxnLst/>
                <a:rect l="l" t="t" r="r" b="b"/>
                <a:pathLst>
                  <a:path w="396" h="908" extrusionOk="0">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77" name="Google Shape;3277;g1f5d965ad35_0_3244"/>
              <p:cNvSpPr/>
              <p:nvPr/>
            </p:nvSpPr>
            <p:spPr>
              <a:xfrm>
                <a:off x="4720940" y="3001909"/>
                <a:ext cx="227785" cy="179329"/>
              </a:xfrm>
              <a:custGeom>
                <a:avLst/>
                <a:gdLst/>
                <a:ahLst/>
                <a:cxnLst/>
                <a:rect l="l" t="t" r="r" b="b"/>
                <a:pathLst>
                  <a:path w="798" h="628" extrusionOk="0">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78" name="Google Shape;3278;g1f5d965ad35_0_3244"/>
              <p:cNvSpPr/>
              <p:nvPr/>
            </p:nvSpPr>
            <p:spPr>
              <a:xfrm>
                <a:off x="4193596" y="3003842"/>
                <a:ext cx="231287" cy="179329"/>
              </a:xfrm>
              <a:custGeom>
                <a:avLst/>
                <a:gdLst/>
                <a:ahLst/>
                <a:cxnLst/>
                <a:rect l="l" t="t" r="r" b="b"/>
                <a:pathLst>
                  <a:path w="810" h="628" extrusionOk="0">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3279" name="Google Shape;3279;g1f5d965ad35_0_3244"/>
              <p:cNvSpPr/>
              <p:nvPr/>
            </p:nvSpPr>
            <p:spPr>
              <a:xfrm>
                <a:off x="4437686" y="3157542"/>
                <a:ext cx="269838" cy="52203"/>
              </a:xfrm>
              <a:custGeom>
                <a:avLst/>
                <a:gdLst/>
                <a:ahLst/>
                <a:cxnLst/>
                <a:rect l="l" t="t" r="r" b="b"/>
                <a:pathLst>
                  <a:path w="945" h="183" extrusionOk="0">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grpSp>
      </p:grpSp>
      <p:sp>
        <p:nvSpPr>
          <p:cNvPr id="3280" name="Google Shape;3280;g1f5d965ad35_0_3244"/>
          <p:cNvSpPr txBox="1">
            <a:spLocks noGrp="1"/>
          </p:cNvSpPr>
          <p:nvPr>
            <p:ph type="body" idx="1"/>
          </p:nvPr>
        </p:nvSpPr>
        <p:spPr>
          <a:xfrm>
            <a:off x="562709" y="1219593"/>
            <a:ext cx="2158200" cy="320100"/>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281" name="Google Shape;3281;g1f5d965ad35_0_3244"/>
          <p:cNvSpPr txBox="1">
            <a:spLocks noGrp="1"/>
          </p:cNvSpPr>
          <p:nvPr>
            <p:ph type="body" idx="2"/>
          </p:nvPr>
        </p:nvSpPr>
        <p:spPr>
          <a:xfrm>
            <a:off x="562709" y="1938083"/>
            <a:ext cx="2158200" cy="320100"/>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282" name="Google Shape;3282;g1f5d965ad35_0_3244"/>
          <p:cNvSpPr txBox="1">
            <a:spLocks noGrp="1"/>
          </p:cNvSpPr>
          <p:nvPr>
            <p:ph type="body" idx="3"/>
          </p:nvPr>
        </p:nvSpPr>
        <p:spPr>
          <a:xfrm>
            <a:off x="562709" y="3375063"/>
            <a:ext cx="2158200" cy="320100"/>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283" name="Google Shape;3283;g1f5d965ad35_0_3244"/>
          <p:cNvSpPr txBox="1">
            <a:spLocks noGrp="1"/>
          </p:cNvSpPr>
          <p:nvPr>
            <p:ph type="body" idx="4"/>
          </p:nvPr>
        </p:nvSpPr>
        <p:spPr>
          <a:xfrm>
            <a:off x="562709" y="4093553"/>
            <a:ext cx="2158200" cy="320100"/>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284" name="Google Shape;3284;g1f5d965ad35_0_3244"/>
          <p:cNvSpPr txBox="1">
            <a:spLocks noGrp="1"/>
          </p:cNvSpPr>
          <p:nvPr>
            <p:ph type="body" idx="5"/>
          </p:nvPr>
        </p:nvSpPr>
        <p:spPr>
          <a:xfrm>
            <a:off x="562709" y="2656573"/>
            <a:ext cx="2158200" cy="320100"/>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285" name="Google Shape;3285;g1f5d965ad35_0_3244"/>
          <p:cNvSpPr txBox="1">
            <a:spLocks noGrp="1"/>
          </p:cNvSpPr>
          <p:nvPr>
            <p:ph type="body" idx="6"/>
          </p:nvPr>
        </p:nvSpPr>
        <p:spPr>
          <a:xfrm>
            <a:off x="6420898" y="1219593"/>
            <a:ext cx="21582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286" name="Google Shape;3286;g1f5d965ad35_0_3244"/>
          <p:cNvSpPr txBox="1">
            <a:spLocks noGrp="1"/>
          </p:cNvSpPr>
          <p:nvPr>
            <p:ph type="body" idx="7"/>
          </p:nvPr>
        </p:nvSpPr>
        <p:spPr>
          <a:xfrm>
            <a:off x="6420898" y="1938083"/>
            <a:ext cx="21582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287" name="Google Shape;3287;g1f5d965ad35_0_3244"/>
          <p:cNvSpPr txBox="1">
            <a:spLocks noGrp="1"/>
          </p:cNvSpPr>
          <p:nvPr>
            <p:ph type="body" idx="8"/>
          </p:nvPr>
        </p:nvSpPr>
        <p:spPr>
          <a:xfrm>
            <a:off x="6420898" y="3375063"/>
            <a:ext cx="21582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288" name="Google Shape;3288;g1f5d965ad35_0_3244"/>
          <p:cNvSpPr txBox="1">
            <a:spLocks noGrp="1"/>
          </p:cNvSpPr>
          <p:nvPr>
            <p:ph type="body" idx="9"/>
          </p:nvPr>
        </p:nvSpPr>
        <p:spPr>
          <a:xfrm>
            <a:off x="6420898" y="4093553"/>
            <a:ext cx="21582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289" name="Google Shape;3289;g1f5d965ad35_0_3244"/>
          <p:cNvSpPr txBox="1">
            <a:spLocks noGrp="1"/>
          </p:cNvSpPr>
          <p:nvPr>
            <p:ph type="body" idx="13"/>
          </p:nvPr>
        </p:nvSpPr>
        <p:spPr>
          <a:xfrm>
            <a:off x="6420898" y="2656573"/>
            <a:ext cx="2158200" cy="3201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2">
    <p:spTree>
      <p:nvGrpSpPr>
        <p:cNvPr id="1" name="Shape 3290"/>
        <p:cNvGrpSpPr/>
        <p:nvPr/>
      </p:nvGrpSpPr>
      <p:grpSpPr>
        <a:xfrm>
          <a:off x="0" y="0"/>
          <a:ext cx="0" cy="0"/>
          <a:chOff x="0" y="0"/>
          <a:chExt cx="0" cy="0"/>
        </a:xfrm>
      </p:grpSpPr>
      <p:pic>
        <p:nvPicPr>
          <p:cNvPr id="3291" name="Google Shape;3291;g1f5d965ad35_0_3305"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3292" name="Google Shape;3292;g1f5d965ad35_0_3305"/>
          <p:cNvSpPr txBox="1">
            <a:spLocks noGrp="1"/>
          </p:cNvSpPr>
          <p:nvPr>
            <p:ph type="title"/>
          </p:nvPr>
        </p:nvSpPr>
        <p:spPr>
          <a:xfrm>
            <a:off x="135731" y="202405"/>
            <a:ext cx="7886700" cy="3441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293" name="Google Shape;3293;g1f5d965ad35_0_3305"/>
          <p:cNvSpPr/>
          <p:nvPr/>
        </p:nvSpPr>
        <p:spPr>
          <a:xfrm>
            <a:off x="0" y="202405"/>
            <a:ext cx="135600" cy="3441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matchingName="Caption">
  <p:cSld name="1_Caption 40">
    <p:spTree>
      <p:nvGrpSpPr>
        <p:cNvPr id="1" name="Shape 3294"/>
        <p:cNvGrpSpPr/>
        <p:nvPr/>
      </p:nvGrpSpPr>
      <p:grpSpPr>
        <a:xfrm>
          <a:off x="0" y="0"/>
          <a:ext cx="0" cy="0"/>
          <a:chOff x="0" y="0"/>
          <a:chExt cx="0" cy="0"/>
        </a:xfrm>
      </p:grpSpPr>
      <p:sp>
        <p:nvSpPr>
          <p:cNvPr id="3295" name="Google Shape;3295;g1f5d965ad35_0_3309" descr="Background pattern&#10;&#10;Description automatically generated"/>
          <p:cNvSpPr/>
          <p:nvPr/>
        </p:nvSpPr>
        <p:spPr>
          <a:xfrm>
            <a:off x="0" y="0"/>
            <a:ext cx="9144000" cy="5143500"/>
          </a:xfrm>
          <a:prstGeom prst="rect">
            <a:avLst/>
          </a:prstGeom>
          <a:solidFill>
            <a:srgbClr val="FFFFFF"/>
          </a:solidFill>
          <a:ln>
            <a:noFill/>
          </a:ln>
        </p:spPr>
      </p:sp>
      <p:pic>
        <p:nvPicPr>
          <p:cNvPr id="3296" name="Google Shape;3296;g1f5d965ad35_0_3309"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grpSp>
        <p:nvGrpSpPr>
          <p:cNvPr id="3297" name="Google Shape;3297;g1f5d965ad35_0_3309"/>
          <p:cNvGrpSpPr/>
          <p:nvPr/>
        </p:nvGrpSpPr>
        <p:grpSpPr>
          <a:xfrm>
            <a:off x="2263140" y="1653932"/>
            <a:ext cx="4747200" cy="831000"/>
            <a:chOff x="2263140" y="1779657"/>
            <a:chExt cx="4747200" cy="831000"/>
          </a:xfrm>
        </p:grpSpPr>
        <p:cxnSp>
          <p:nvCxnSpPr>
            <p:cNvPr id="3298" name="Google Shape;3298;g1f5d965ad35_0_3309"/>
            <p:cNvCxnSpPr/>
            <p:nvPr/>
          </p:nvCxnSpPr>
          <p:spPr>
            <a:xfrm>
              <a:off x="2263140" y="2042160"/>
              <a:ext cx="4747200" cy="0"/>
            </a:xfrm>
            <a:prstGeom prst="straightConnector1">
              <a:avLst/>
            </a:prstGeom>
            <a:noFill/>
            <a:ln w="19050" cap="flat" cmpd="sng">
              <a:solidFill>
                <a:schemeClr val="lt2"/>
              </a:solidFill>
              <a:prstDash val="solid"/>
              <a:round/>
              <a:headEnd type="none" w="sm" len="sm"/>
              <a:tailEnd type="none" w="sm" len="sm"/>
            </a:ln>
          </p:spPr>
        </p:cxnSp>
        <p:sp>
          <p:nvSpPr>
            <p:cNvPr id="3299" name="Google Shape;3299;g1f5d965ad35_0_3309"/>
            <p:cNvSpPr txBox="1"/>
            <p:nvPr/>
          </p:nvSpPr>
          <p:spPr>
            <a:xfrm>
              <a:off x="4385310" y="1779657"/>
              <a:ext cx="502800" cy="83100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800" b="1" i="1" u="none" strike="noStrike" cap="none">
                  <a:solidFill>
                    <a:schemeClr val="lt2"/>
                  </a:solidFill>
                  <a:latin typeface="Public Sans"/>
                  <a:ea typeface="Public Sans"/>
                  <a:cs typeface="Public Sans"/>
                  <a:sym typeface="Public Sans"/>
                </a:rPr>
                <a:t>“</a:t>
              </a:r>
              <a:endParaRPr sz="4800" b="0" i="0" u="none" strike="noStrike" cap="none">
                <a:solidFill>
                  <a:schemeClr val="lt2"/>
                </a:solidFill>
                <a:latin typeface="Public Sans"/>
                <a:ea typeface="Public Sans"/>
                <a:cs typeface="Public Sans"/>
                <a:sym typeface="Public Sans"/>
              </a:endParaRPr>
            </a:p>
          </p:txBody>
        </p:sp>
      </p:grpSp>
      <p:sp>
        <p:nvSpPr>
          <p:cNvPr id="3300" name="Google Shape;3300;g1f5d965ad35_0_3309"/>
          <p:cNvSpPr txBox="1">
            <a:spLocks noGrp="1"/>
          </p:cNvSpPr>
          <p:nvPr>
            <p:ph type="body" idx="1"/>
          </p:nvPr>
        </p:nvSpPr>
        <p:spPr>
          <a:xfrm>
            <a:off x="571500" y="2107343"/>
            <a:ext cx="8001000" cy="1323300"/>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matchingName="Caption">
  <p:cSld name="1_Caption 41">
    <p:spTree>
      <p:nvGrpSpPr>
        <p:cNvPr id="1" name="Shape 3301"/>
        <p:cNvGrpSpPr/>
        <p:nvPr/>
      </p:nvGrpSpPr>
      <p:grpSpPr>
        <a:xfrm>
          <a:off x="0" y="0"/>
          <a:ext cx="0" cy="0"/>
          <a:chOff x="0" y="0"/>
          <a:chExt cx="0" cy="0"/>
        </a:xfrm>
      </p:grpSpPr>
      <p:sp>
        <p:nvSpPr>
          <p:cNvPr id="3302" name="Google Shape;3302;g1f5d965ad35_0_3316" descr="Background pattern&#10;&#10;Description automatically generated"/>
          <p:cNvSpPr/>
          <p:nvPr/>
        </p:nvSpPr>
        <p:spPr>
          <a:xfrm>
            <a:off x="0" y="0"/>
            <a:ext cx="9144000" cy="5143500"/>
          </a:xfrm>
          <a:prstGeom prst="rect">
            <a:avLst/>
          </a:prstGeom>
          <a:solidFill>
            <a:srgbClr val="FFFFFF"/>
          </a:solidFill>
          <a:ln>
            <a:noFill/>
          </a:ln>
        </p:spPr>
      </p:sp>
      <p:pic>
        <p:nvPicPr>
          <p:cNvPr id="3303" name="Google Shape;3303;g1f5d965ad35_0_3316"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grpSp>
        <p:nvGrpSpPr>
          <p:cNvPr id="3304" name="Google Shape;3304;g1f5d965ad35_0_3316"/>
          <p:cNvGrpSpPr/>
          <p:nvPr/>
        </p:nvGrpSpPr>
        <p:grpSpPr>
          <a:xfrm>
            <a:off x="2263140" y="1653932"/>
            <a:ext cx="4747200" cy="831000"/>
            <a:chOff x="2263140" y="1779657"/>
            <a:chExt cx="4747200" cy="831000"/>
          </a:xfrm>
        </p:grpSpPr>
        <p:cxnSp>
          <p:nvCxnSpPr>
            <p:cNvPr id="3305" name="Google Shape;3305;g1f5d965ad35_0_3316"/>
            <p:cNvCxnSpPr/>
            <p:nvPr/>
          </p:nvCxnSpPr>
          <p:spPr>
            <a:xfrm>
              <a:off x="2263140" y="2042160"/>
              <a:ext cx="4747200" cy="0"/>
            </a:xfrm>
            <a:prstGeom prst="straightConnector1">
              <a:avLst/>
            </a:prstGeom>
            <a:noFill/>
            <a:ln w="19050" cap="flat" cmpd="sng">
              <a:solidFill>
                <a:srgbClr val="50AFE6"/>
              </a:solidFill>
              <a:prstDash val="solid"/>
              <a:round/>
              <a:headEnd type="none" w="sm" len="sm"/>
              <a:tailEnd type="none" w="sm" len="sm"/>
            </a:ln>
          </p:spPr>
        </p:cxnSp>
        <p:sp>
          <p:nvSpPr>
            <p:cNvPr id="3306" name="Google Shape;3306;g1f5d965ad35_0_3316"/>
            <p:cNvSpPr txBox="1"/>
            <p:nvPr/>
          </p:nvSpPr>
          <p:spPr>
            <a:xfrm>
              <a:off x="4385310" y="1779657"/>
              <a:ext cx="502800" cy="83100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800" b="1" i="1" u="none" strike="noStrike" cap="none">
                  <a:solidFill>
                    <a:srgbClr val="50AFE6"/>
                  </a:solidFill>
                  <a:latin typeface="Public Sans"/>
                  <a:ea typeface="Public Sans"/>
                  <a:cs typeface="Public Sans"/>
                  <a:sym typeface="Public Sans"/>
                </a:rPr>
                <a:t>“</a:t>
              </a:r>
              <a:endParaRPr sz="4800" b="0" i="0" u="none" strike="noStrike" cap="none">
                <a:solidFill>
                  <a:srgbClr val="50AFE6"/>
                </a:solidFill>
                <a:latin typeface="Public Sans"/>
                <a:ea typeface="Public Sans"/>
                <a:cs typeface="Public Sans"/>
                <a:sym typeface="Public Sans"/>
              </a:endParaRPr>
            </a:p>
          </p:txBody>
        </p:sp>
      </p:grpSp>
      <p:sp>
        <p:nvSpPr>
          <p:cNvPr id="3307" name="Google Shape;3307;g1f5d965ad35_0_3316"/>
          <p:cNvSpPr txBox="1">
            <a:spLocks noGrp="1"/>
          </p:cNvSpPr>
          <p:nvPr>
            <p:ph type="body" idx="1"/>
          </p:nvPr>
        </p:nvSpPr>
        <p:spPr>
          <a:xfrm>
            <a:off x="571500" y="2107343"/>
            <a:ext cx="8001000" cy="1323300"/>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matchingName="Caption">
  <p:cSld name="1_Caption 42">
    <p:spTree>
      <p:nvGrpSpPr>
        <p:cNvPr id="1" name="Shape 3308"/>
        <p:cNvGrpSpPr/>
        <p:nvPr/>
      </p:nvGrpSpPr>
      <p:grpSpPr>
        <a:xfrm>
          <a:off x="0" y="0"/>
          <a:ext cx="0" cy="0"/>
          <a:chOff x="0" y="0"/>
          <a:chExt cx="0" cy="0"/>
        </a:xfrm>
      </p:grpSpPr>
      <p:sp>
        <p:nvSpPr>
          <p:cNvPr id="3309" name="Google Shape;3309;g1f5d965ad35_0_3323" descr="Background pattern&#10;&#10;Description automatically generated"/>
          <p:cNvSpPr/>
          <p:nvPr/>
        </p:nvSpPr>
        <p:spPr>
          <a:xfrm>
            <a:off x="0" y="0"/>
            <a:ext cx="9144000" cy="5143500"/>
          </a:xfrm>
          <a:prstGeom prst="rect">
            <a:avLst/>
          </a:prstGeom>
          <a:solidFill>
            <a:srgbClr val="FFFFFF"/>
          </a:solidFill>
          <a:ln>
            <a:noFill/>
          </a:ln>
        </p:spPr>
      </p:sp>
      <p:pic>
        <p:nvPicPr>
          <p:cNvPr id="3310" name="Google Shape;3310;g1f5d965ad35_0_3323"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grpSp>
        <p:nvGrpSpPr>
          <p:cNvPr id="3311" name="Google Shape;3311;g1f5d965ad35_0_3323"/>
          <p:cNvGrpSpPr/>
          <p:nvPr/>
        </p:nvGrpSpPr>
        <p:grpSpPr>
          <a:xfrm>
            <a:off x="2263140" y="1653932"/>
            <a:ext cx="4747200" cy="831000"/>
            <a:chOff x="2263140" y="1779657"/>
            <a:chExt cx="4747200" cy="831000"/>
          </a:xfrm>
        </p:grpSpPr>
        <p:cxnSp>
          <p:nvCxnSpPr>
            <p:cNvPr id="3312" name="Google Shape;3312;g1f5d965ad35_0_3323"/>
            <p:cNvCxnSpPr/>
            <p:nvPr/>
          </p:nvCxnSpPr>
          <p:spPr>
            <a:xfrm>
              <a:off x="2263140" y="2042160"/>
              <a:ext cx="4747200" cy="0"/>
            </a:xfrm>
            <a:prstGeom prst="straightConnector1">
              <a:avLst/>
            </a:prstGeom>
            <a:noFill/>
            <a:ln w="19050" cap="flat" cmpd="sng">
              <a:solidFill>
                <a:schemeClr val="accent2"/>
              </a:solidFill>
              <a:prstDash val="solid"/>
              <a:round/>
              <a:headEnd type="none" w="sm" len="sm"/>
              <a:tailEnd type="none" w="sm" len="sm"/>
            </a:ln>
          </p:spPr>
        </p:cxnSp>
        <p:sp>
          <p:nvSpPr>
            <p:cNvPr id="3313" name="Google Shape;3313;g1f5d965ad35_0_3323"/>
            <p:cNvSpPr txBox="1"/>
            <p:nvPr/>
          </p:nvSpPr>
          <p:spPr>
            <a:xfrm>
              <a:off x="4385310" y="1779657"/>
              <a:ext cx="502800" cy="83100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800" b="1" i="1" u="none" strike="noStrike" cap="none">
                  <a:solidFill>
                    <a:schemeClr val="accent2"/>
                  </a:solidFill>
                  <a:latin typeface="Public Sans"/>
                  <a:ea typeface="Public Sans"/>
                  <a:cs typeface="Public Sans"/>
                  <a:sym typeface="Public Sans"/>
                </a:rPr>
                <a:t>“</a:t>
              </a:r>
              <a:endParaRPr sz="4800" b="0" i="0" u="none" strike="noStrike" cap="none">
                <a:solidFill>
                  <a:schemeClr val="accent2"/>
                </a:solidFill>
                <a:latin typeface="Public Sans"/>
                <a:ea typeface="Public Sans"/>
                <a:cs typeface="Public Sans"/>
                <a:sym typeface="Public Sans"/>
              </a:endParaRPr>
            </a:p>
          </p:txBody>
        </p:sp>
      </p:grpSp>
      <p:sp>
        <p:nvSpPr>
          <p:cNvPr id="3314" name="Google Shape;3314;g1f5d965ad35_0_3323"/>
          <p:cNvSpPr txBox="1">
            <a:spLocks noGrp="1"/>
          </p:cNvSpPr>
          <p:nvPr>
            <p:ph type="body" idx="1"/>
          </p:nvPr>
        </p:nvSpPr>
        <p:spPr>
          <a:xfrm>
            <a:off x="571500" y="2107343"/>
            <a:ext cx="8001000" cy="1323300"/>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accent3"/>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matchingName="Caption">
  <p:cSld name="1_Caption 43">
    <p:spTree>
      <p:nvGrpSpPr>
        <p:cNvPr id="1" name="Shape 3315"/>
        <p:cNvGrpSpPr/>
        <p:nvPr/>
      </p:nvGrpSpPr>
      <p:grpSpPr>
        <a:xfrm>
          <a:off x="0" y="0"/>
          <a:ext cx="0" cy="0"/>
          <a:chOff x="0" y="0"/>
          <a:chExt cx="0" cy="0"/>
        </a:xfrm>
      </p:grpSpPr>
      <p:sp>
        <p:nvSpPr>
          <p:cNvPr id="3316" name="Google Shape;3316;g1f5d965ad35_0_3330" descr="Background pattern&#10;&#10;Description automatically generated"/>
          <p:cNvSpPr/>
          <p:nvPr/>
        </p:nvSpPr>
        <p:spPr>
          <a:xfrm>
            <a:off x="0" y="0"/>
            <a:ext cx="9144000" cy="5143500"/>
          </a:xfrm>
          <a:prstGeom prst="rect">
            <a:avLst/>
          </a:prstGeom>
          <a:solidFill>
            <a:srgbClr val="FFFFFF"/>
          </a:solidFill>
          <a:ln>
            <a:noFill/>
          </a:ln>
        </p:spPr>
      </p:sp>
      <p:pic>
        <p:nvPicPr>
          <p:cNvPr id="3317" name="Google Shape;3317;g1f5d965ad35_0_3330"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grpSp>
        <p:nvGrpSpPr>
          <p:cNvPr id="3318" name="Google Shape;3318;g1f5d965ad35_0_3330"/>
          <p:cNvGrpSpPr/>
          <p:nvPr/>
        </p:nvGrpSpPr>
        <p:grpSpPr>
          <a:xfrm>
            <a:off x="1403060" y="1183590"/>
            <a:ext cx="6337800" cy="1569900"/>
            <a:chOff x="1492092" y="1002130"/>
            <a:chExt cx="6337800" cy="1569900"/>
          </a:xfrm>
        </p:grpSpPr>
        <p:cxnSp>
          <p:nvCxnSpPr>
            <p:cNvPr id="3319" name="Google Shape;3319;g1f5d965ad35_0_3330"/>
            <p:cNvCxnSpPr/>
            <p:nvPr/>
          </p:nvCxnSpPr>
          <p:spPr>
            <a:xfrm>
              <a:off x="1492092" y="1449493"/>
              <a:ext cx="6337800" cy="0"/>
            </a:xfrm>
            <a:prstGeom prst="straightConnector1">
              <a:avLst/>
            </a:prstGeom>
            <a:noFill/>
            <a:ln w="12700" cap="flat" cmpd="sng">
              <a:solidFill>
                <a:srgbClr val="D8D8D8"/>
              </a:solidFill>
              <a:prstDash val="solid"/>
              <a:round/>
              <a:headEnd type="none" w="sm" len="sm"/>
              <a:tailEnd type="none" w="sm" len="sm"/>
            </a:ln>
          </p:spPr>
        </p:cxnSp>
        <p:sp>
          <p:nvSpPr>
            <p:cNvPr id="3320" name="Google Shape;3320;g1f5d965ad35_0_3330"/>
            <p:cNvSpPr txBox="1"/>
            <p:nvPr/>
          </p:nvSpPr>
          <p:spPr>
            <a:xfrm>
              <a:off x="4302597" y="1002130"/>
              <a:ext cx="717000" cy="156990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9600" b="0" i="0" u="none" strike="noStrike" cap="none">
                  <a:solidFill>
                    <a:schemeClr val="accent4"/>
                  </a:solidFill>
                  <a:latin typeface="Public Sans"/>
                  <a:ea typeface="Public Sans"/>
                  <a:cs typeface="Public Sans"/>
                  <a:sym typeface="Public Sans"/>
                </a:rPr>
                <a:t>“</a:t>
              </a:r>
              <a:endParaRPr sz="9600" b="0" i="0" u="none" strike="noStrike" cap="none">
                <a:solidFill>
                  <a:schemeClr val="accent4"/>
                </a:solidFill>
                <a:latin typeface="Public Sans"/>
                <a:ea typeface="Public Sans"/>
                <a:cs typeface="Public Sans"/>
                <a:sym typeface="Public Sans"/>
              </a:endParaRPr>
            </a:p>
          </p:txBody>
        </p:sp>
      </p:grpSp>
      <p:grpSp>
        <p:nvGrpSpPr>
          <p:cNvPr id="3321" name="Google Shape;3321;g1f5d965ad35_0_3330"/>
          <p:cNvGrpSpPr/>
          <p:nvPr/>
        </p:nvGrpSpPr>
        <p:grpSpPr>
          <a:xfrm>
            <a:off x="1492092" y="3662045"/>
            <a:ext cx="6159900" cy="71100"/>
            <a:chOff x="2145983" y="2931954"/>
            <a:chExt cx="6159900" cy="71100"/>
          </a:xfrm>
        </p:grpSpPr>
        <p:sp>
          <p:nvSpPr>
            <p:cNvPr id="3322" name="Google Shape;3322;g1f5d965ad35_0_3330"/>
            <p:cNvSpPr/>
            <p:nvPr/>
          </p:nvSpPr>
          <p:spPr>
            <a:xfrm>
              <a:off x="2145983" y="2931954"/>
              <a:ext cx="6159900" cy="71100"/>
            </a:xfrm>
            <a:prstGeom prst="roundRect">
              <a:avLst>
                <a:gd name="adj" fmla="val 50000"/>
              </a:avLst>
            </a:prstGeom>
            <a:solidFill>
              <a:schemeClr val="lt2"/>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323" name="Google Shape;3323;g1f5d965ad35_0_3330"/>
            <p:cNvSpPr/>
            <p:nvPr/>
          </p:nvSpPr>
          <p:spPr>
            <a:xfrm>
              <a:off x="3869954" y="2931954"/>
              <a:ext cx="2712000" cy="71100"/>
            </a:xfrm>
            <a:prstGeom prst="roundRect">
              <a:avLst>
                <a:gd name="adj" fmla="val 50000"/>
              </a:avLst>
            </a:prstGeom>
            <a:solidFill>
              <a:srgbClr val="50AFE6"/>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3324" name="Google Shape;3324;g1f5d965ad35_0_3330"/>
          <p:cNvSpPr txBox="1">
            <a:spLocks noGrp="1"/>
          </p:cNvSpPr>
          <p:nvPr>
            <p:ph type="body" idx="1"/>
          </p:nvPr>
        </p:nvSpPr>
        <p:spPr>
          <a:xfrm>
            <a:off x="571500" y="2030343"/>
            <a:ext cx="8001000" cy="1323300"/>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matchingName="Caption">
  <p:cSld name="1_Caption 44">
    <p:spTree>
      <p:nvGrpSpPr>
        <p:cNvPr id="1" name="Shape 3325"/>
        <p:cNvGrpSpPr/>
        <p:nvPr/>
      </p:nvGrpSpPr>
      <p:grpSpPr>
        <a:xfrm>
          <a:off x="0" y="0"/>
          <a:ext cx="0" cy="0"/>
          <a:chOff x="0" y="0"/>
          <a:chExt cx="0" cy="0"/>
        </a:xfrm>
      </p:grpSpPr>
      <p:grpSp>
        <p:nvGrpSpPr>
          <p:cNvPr id="3326" name="Google Shape;3326;g1f5d965ad35_0_3340"/>
          <p:cNvGrpSpPr/>
          <p:nvPr/>
        </p:nvGrpSpPr>
        <p:grpSpPr>
          <a:xfrm>
            <a:off x="444" y="0"/>
            <a:ext cx="9143558" cy="5143500"/>
            <a:chOff x="444" y="317809"/>
            <a:chExt cx="9143558" cy="5143500"/>
          </a:xfrm>
        </p:grpSpPr>
        <p:pic>
          <p:nvPicPr>
            <p:cNvPr id="3327" name="Google Shape;3327;g1f5d965ad35_0_3340" descr="Surface chart&#10;&#10;Description automatically generated with low confidence"/>
            <p:cNvPicPr preferRelativeResize="0"/>
            <p:nvPr/>
          </p:nvPicPr>
          <p:blipFill rotWithShape="1">
            <a:blip r:embed="rId2">
              <a:alphaModFix amt="50000"/>
            </a:blip>
            <a:srcRect/>
            <a:stretch/>
          </p:blipFill>
          <p:spPr>
            <a:xfrm>
              <a:off x="444" y="317809"/>
              <a:ext cx="9143113" cy="5143500"/>
            </a:xfrm>
            <a:prstGeom prst="rect">
              <a:avLst/>
            </a:prstGeom>
            <a:noFill/>
            <a:ln>
              <a:noFill/>
            </a:ln>
          </p:spPr>
        </p:pic>
        <p:pic>
          <p:nvPicPr>
            <p:cNvPr id="3328" name="Google Shape;3328;g1f5d965ad35_0_3340" descr="Surface chart&#10;&#10;Description automatically generated with low confidence"/>
            <p:cNvPicPr preferRelativeResize="0"/>
            <p:nvPr/>
          </p:nvPicPr>
          <p:blipFill rotWithShape="1">
            <a:blip r:embed="rId2">
              <a:alphaModFix amt="50000"/>
            </a:blip>
            <a:srcRect/>
            <a:stretch/>
          </p:blipFill>
          <p:spPr>
            <a:xfrm>
              <a:off x="889" y="317809"/>
              <a:ext cx="9143113" cy="5143500"/>
            </a:xfrm>
            <a:prstGeom prst="rect">
              <a:avLst/>
            </a:prstGeom>
            <a:noFill/>
            <a:ln>
              <a:noFill/>
            </a:ln>
          </p:spPr>
        </p:pic>
      </p:grpSp>
      <p:pic>
        <p:nvPicPr>
          <p:cNvPr id="3329" name="Google Shape;3329;g1f5d965ad35_0_3340" descr="Shape&#10;&#10;Description automatically generated with low confidence"/>
          <p:cNvPicPr preferRelativeResize="0"/>
          <p:nvPr/>
        </p:nvPicPr>
        <p:blipFill rotWithShape="1">
          <a:blip r:embed="rId3">
            <a:alphaModFix/>
          </a:blip>
          <a:srcRect/>
          <a:stretch/>
        </p:blipFill>
        <p:spPr>
          <a:xfrm>
            <a:off x="0" y="0"/>
            <a:ext cx="9143988" cy="5143492"/>
          </a:xfrm>
          <a:prstGeom prst="rect">
            <a:avLst/>
          </a:prstGeom>
          <a:noFill/>
          <a:ln>
            <a:noFill/>
          </a:ln>
        </p:spPr>
      </p:pic>
      <p:grpSp>
        <p:nvGrpSpPr>
          <p:cNvPr id="3330" name="Google Shape;3330;g1f5d965ad35_0_3340"/>
          <p:cNvGrpSpPr/>
          <p:nvPr/>
        </p:nvGrpSpPr>
        <p:grpSpPr>
          <a:xfrm>
            <a:off x="904014" y="1546992"/>
            <a:ext cx="7498224" cy="2134087"/>
            <a:chOff x="822734" y="1506352"/>
            <a:chExt cx="7498224" cy="2134087"/>
          </a:xfrm>
        </p:grpSpPr>
        <p:sp>
          <p:nvSpPr>
            <p:cNvPr id="3331" name="Google Shape;3331;g1f5d965ad35_0_3340"/>
            <p:cNvSpPr/>
            <p:nvPr/>
          </p:nvSpPr>
          <p:spPr>
            <a:xfrm rot="-59522">
              <a:off x="950038" y="1680689"/>
              <a:ext cx="7354421" cy="1896239"/>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3332" name="Google Shape;3332;g1f5d965ad35_0_3340"/>
            <p:cNvGrpSpPr/>
            <p:nvPr/>
          </p:nvGrpSpPr>
          <p:grpSpPr>
            <a:xfrm>
              <a:off x="822734" y="1506352"/>
              <a:ext cx="7394841" cy="2000585"/>
              <a:chOff x="1565910" y="1469153"/>
              <a:chExt cx="6082284" cy="2049780"/>
            </a:xfrm>
          </p:grpSpPr>
          <p:sp>
            <p:nvSpPr>
              <p:cNvPr id="3333" name="Google Shape;3333;g1f5d965ad35_0_3340"/>
              <p:cNvSpPr/>
              <p:nvPr/>
            </p:nvSpPr>
            <p:spPr>
              <a:xfrm rot="-60305">
                <a:off x="1582495" y="1522058"/>
                <a:ext cx="6049115" cy="194397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334" name="Google Shape;3334;g1f5d965ad35_0_3340"/>
              <p:cNvSpPr/>
              <p:nvPr/>
            </p:nvSpPr>
            <p:spPr>
              <a:xfrm rot="61272">
                <a:off x="1629380" y="1538679"/>
                <a:ext cx="5953632" cy="191328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3335" name="Google Shape;3335;g1f5d965ad35_0_3340"/>
          <p:cNvSpPr txBox="1">
            <a:spLocks noGrp="1"/>
          </p:cNvSpPr>
          <p:nvPr>
            <p:ph type="body" idx="1"/>
          </p:nvPr>
        </p:nvSpPr>
        <p:spPr>
          <a:xfrm>
            <a:off x="1644519" y="2152045"/>
            <a:ext cx="6017400" cy="8184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p="http://schemas.openxmlformats.org/presentationml/2006/main" matchingName="Caption">
  <p:cSld name="1_Caption 45">
    <p:spTree>
      <p:nvGrpSpPr>
        <p:cNvPr id="1" name="Shape 3336"/>
        <p:cNvGrpSpPr/>
        <p:nvPr/>
      </p:nvGrpSpPr>
      <p:grpSpPr>
        <a:xfrm>
          <a:off x="0" y="0"/>
          <a:ext cx="0" cy="0"/>
          <a:chOff x="0" y="0"/>
          <a:chExt cx="0" cy="0"/>
        </a:xfrm>
      </p:grpSpPr>
      <p:grpSp>
        <p:nvGrpSpPr>
          <p:cNvPr id="3337" name="Google Shape;3337;g1f5d965ad35_0_3351"/>
          <p:cNvGrpSpPr/>
          <p:nvPr/>
        </p:nvGrpSpPr>
        <p:grpSpPr>
          <a:xfrm>
            <a:off x="444" y="0"/>
            <a:ext cx="9143558" cy="5143500"/>
            <a:chOff x="444" y="317809"/>
            <a:chExt cx="9143558" cy="5143500"/>
          </a:xfrm>
        </p:grpSpPr>
        <p:pic>
          <p:nvPicPr>
            <p:cNvPr id="3338" name="Google Shape;3338;g1f5d965ad35_0_3351" descr="Surface chart&#10;&#10;Description automatically generated with low confidence"/>
            <p:cNvPicPr preferRelativeResize="0"/>
            <p:nvPr/>
          </p:nvPicPr>
          <p:blipFill rotWithShape="1">
            <a:blip r:embed="rId2">
              <a:alphaModFix amt="50000"/>
            </a:blip>
            <a:srcRect/>
            <a:stretch/>
          </p:blipFill>
          <p:spPr>
            <a:xfrm>
              <a:off x="444" y="317809"/>
              <a:ext cx="9143113" cy="5143500"/>
            </a:xfrm>
            <a:prstGeom prst="rect">
              <a:avLst/>
            </a:prstGeom>
            <a:noFill/>
            <a:ln>
              <a:noFill/>
            </a:ln>
          </p:spPr>
        </p:pic>
        <p:pic>
          <p:nvPicPr>
            <p:cNvPr id="3339" name="Google Shape;3339;g1f5d965ad35_0_3351" descr="Surface chart&#10;&#10;Description automatically generated with low confidence"/>
            <p:cNvPicPr preferRelativeResize="0"/>
            <p:nvPr/>
          </p:nvPicPr>
          <p:blipFill rotWithShape="1">
            <a:blip r:embed="rId2">
              <a:alphaModFix amt="50000"/>
            </a:blip>
            <a:srcRect/>
            <a:stretch/>
          </p:blipFill>
          <p:spPr>
            <a:xfrm>
              <a:off x="889" y="317809"/>
              <a:ext cx="9143113" cy="5143500"/>
            </a:xfrm>
            <a:prstGeom prst="rect">
              <a:avLst/>
            </a:prstGeom>
            <a:noFill/>
            <a:ln>
              <a:noFill/>
            </a:ln>
          </p:spPr>
        </p:pic>
      </p:grpSp>
      <p:pic>
        <p:nvPicPr>
          <p:cNvPr id="3340" name="Google Shape;3340;g1f5d965ad35_0_3351" descr="Shape&#10;&#10;Description automatically generated with low confidence"/>
          <p:cNvPicPr preferRelativeResize="0"/>
          <p:nvPr/>
        </p:nvPicPr>
        <p:blipFill rotWithShape="1">
          <a:blip r:embed="rId3">
            <a:alphaModFix/>
          </a:blip>
          <a:srcRect/>
          <a:stretch/>
        </p:blipFill>
        <p:spPr>
          <a:xfrm>
            <a:off x="0" y="0"/>
            <a:ext cx="9143988" cy="5143492"/>
          </a:xfrm>
          <a:prstGeom prst="rect">
            <a:avLst/>
          </a:prstGeom>
          <a:noFill/>
          <a:ln>
            <a:noFill/>
          </a:ln>
        </p:spPr>
      </p:pic>
      <p:grpSp>
        <p:nvGrpSpPr>
          <p:cNvPr id="3341" name="Google Shape;3341;g1f5d965ad35_0_3351"/>
          <p:cNvGrpSpPr/>
          <p:nvPr/>
        </p:nvGrpSpPr>
        <p:grpSpPr>
          <a:xfrm>
            <a:off x="904014" y="1546992"/>
            <a:ext cx="7498224" cy="2134087"/>
            <a:chOff x="822734" y="1506352"/>
            <a:chExt cx="7498224" cy="2134087"/>
          </a:xfrm>
        </p:grpSpPr>
        <p:sp>
          <p:nvSpPr>
            <p:cNvPr id="3342" name="Google Shape;3342;g1f5d965ad35_0_3351"/>
            <p:cNvSpPr/>
            <p:nvPr/>
          </p:nvSpPr>
          <p:spPr>
            <a:xfrm rot="-59522">
              <a:off x="950038" y="1680689"/>
              <a:ext cx="7354421" cy="1896239"/>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A99ED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3343" name="Google Shape;3343;g1f5d965ad35_0_3351"/>
            <p:cNvGrpSpPr/>
            <p:nvPr/>
          </p:nvGrpSpPr>
          <p:grpSpPr>
            <a:xfrm>
              <a:off x="822734" y="1506352"/>
              <a:ext cx="7394841" cy="2000585"/>
              <a:chOff x="1565910" y="1469153"/>
              <a:chExt cx="6082284" cy="2049780"/>
            </a:xfrm>
          </p:grpSpPr>
          <p:sp>
            <p:nvSpPr>
              <p:cNvPr id="3344" name="Google Shape;3344;g1f5d965ad35_0_3351"/>
              <p:cNvSpPr/>
              <p:nvPr/>
            </p:nvSpPr>
            <p:spPr>
              <a:xfrm rot="-60305">
                <a:off x="1582495" y="1522058"/>
                <a:ext cx="6049115" cy="194397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345" name="Google Shape;3345;g1f5d965ad35_0_3351"/>
              <p:cNvSpPr/>
              <p:nvPr/>
            </p:nvSpPr>
            <p:spPr>
              <a:xfrm rot="61272">
                <a:off x="1629380" y="1538679"/>
                <a:ext cx="5953632" cy="191328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3346" name="Google Shape;3346;g1f5d965ad35_0_3351"/>
          <p:cNvSpPr txBox="1">
            <a:spLocks noGrp="1"/>
          </p:cNvSpPr>
          <p:nvPr>
            <p:ph type="body" idx="1"/>
          </p:nvPr>
        </p:nvSpPr>
        <p:spPr>
          <a:xfrm>
            <a:off x="1644519" y="2152045"/>
            <a:ext cx="6017400" cy="8184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ontents">
    <p:spTree>
      <p:nvGrpSpPr>
        <p:cNvPr id="1" name="Shape 10"/>
        <p:cNvGrpSpPr/>
        <p:nvPr/>
      </p:nvGrpSpPr>
      <p:grpSpPr>
        <a:xfrm>
          <a:off x="0" y="0"/>
          <a:ext cx="0" cy="0"/>
          <a:chOff x="0" y="0"/>
          <a:chExt cx="0" cy="0"/>
        </a:xfrm>
      </p:grpSpPr>
      <p:pic>
        <p:nvPicPr>
          <p:cNvPr id="11" name="Google Shape;11;p215" descr="A picture containing person, computer, indoor&#10;&#10;Description automatically generated"/>
          <p:cNvPicPr preferRelativeResize="0"/>
          <p:nvPr/>
        </p:nvPicPr>
        <p:blipFill rotWithShape="1">
          <a:blip r:embed="rId2">
            <a:alphaModFix/>
          </a:blip>
          <a:srcRect r="11110"/>
          <a:stretch/>
        </p:blipFill>
        <p:spPr>
          <a:xfrm flipH="1">
            <a:off x="0" y="0"/>
            <a:ext cx="9144000" cy="5143494"/>
          </a:xfrm>
          <a:prstGeom prst="rect">
            <a:avLst/>
          </a:prstGeom>
          <a:noFill/>
          <a:ln>
            <a:noFill/>
          </a:ln>
        </p:spPr>
      </p:pic>
      <p:pic>
        <p:nvPicPr>
          <p:cNvPr id="12" name="Google Shape;12;p215" descr="Shape&#10;&#10;Description automatically generated with low confidence"/>
          <p:cNvPicPr preferRelativeResize="0"/>
          <p:nvPr/>
        </p:nvPicPr>
        <p:blipFill rotWithShape="1">
          <a:blip r:embed="rId3">
            <a:alphaModFix/>
          </a:blip>
          <a:srcRect/>
          <a:stretch/>
        </p:blipFill>
        <p:spPr>
          <a:xfrm>
            <a:off x="0" y="6"/>
            <a:ext cx="9143990" cy="5148000"/>
          </a:xfrm>
          <a:prstGeom prst="rect">
            <a:avLst/>
          </a:prstGeom>
          <a:noFill/>
          <a:ln>
            <a:noFill/>
          </a:ln>
        </p:spPr>
      </p:pic>
      <p:sp>
        <p:nvSpPr>
          <p:cNvPr id="13" name="Google Shape;13;p215"/>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4" name="Google Shape;14;p21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5" name="Google Shape;15;p21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 name="Google Shape;16;p21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ontents 8">
    <p:spTree>
      <p:nvGrpSpPr>
        <p:cNvPr id="1" name="Shape 144"/>
        <p:cNvGrpSpPr/>
        <p:nvPr/>
      </p:nvGrpSpPr>
      <p:grpSpPr>
        <a:xfrm>
          <a:off x="0" y="0"/>
          <a:ext cx="0" cy="0"/>
          <a:chOff x="0" y="0"/>
          <a:chExt cx="0" cy="0"/>
        </a:xfrm>
      </p:grpSpPr>
      <p:pic>
        <p:nvPicPr>
          <p:cNvPr id="145" name="Google Shape;145;p23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46" name="Google Shape;146;p232"/>
          <p:cNvSpPr/>
          <p:nvPr/>
        </p:nvSpPr>
        <p:spPr>
          <a:xfrm>
            <a:off x="4109012" y="748626"/>
            <a:ext cx="327256" cy="3808292"/>
          </a:xfrm>
          <a:prstGeom prst="rect">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47" name="Google Shape;147;p232"/>
          <p:cNvSpPr>
            <a:spLocks noGrp="1"/>
          </p:cNvSpPr>
          <p:nvPr>
            <p:ph type="pic" idx="2"/>
          </p:nvPr>
        </p:nvSpPr>
        <p:spPr>
          <a:xfrm>
            <a:off x="0" y="667604"/>
            <a:ext cx="4201610" cy="3970337"/>
          </a:xfrm>
          <a:prstGeom prst="rect">
            <a:avLst/>
          </a:prstGeom>
          <a:noFill/>
          <a:ln>
            <a:noFill/>
          </a:ln>
        </p:spPr>
      </p:sp>
      <p:sp>
        <p:nvSpPr>
          <p:cNvPr id="148" name="Google Shape;148;p232"/>
          <p:cNvSpPr/>
          <p:nvPr/>
        </p:nvSpPr>
        <p:spPr>
          <a:xfrm>
            <a:off x="4436268" y="973867"/>
            <a:ext cx="4707732" cy="51392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49" name="Google Shape;149;p232"/>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50" name="Google Shape;150;p232"/>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matchingName="Caption">
  <p:cSld name="1_Caption 46">
    <p:spTree>
      <p:nvGrpSpPr>
        <p:cNvPr id="1" name="Shape 3347"/>
        <p:cNvGrpSpPr/>
        <p:nvPr/>
      </p:nvGrpSpPr>
      <p:grpSpPr>
        <a:xfrm>
          <a:off x="0" y="0"/>
          <a:ext cx="0" cy="0"/>
          <a:chOff x="0" y="0"/>
          <a:chExt cx="0" cy="0"/>
        </a:xfrm>
      </p:grpSpPr>
      <p:grpSp>
        <p:nvGrpSpPr>
          <p:cNvPr id="3348" name="Google Shape;3348;g1f5d965ad35_0_3362"/>
          <p:cNvGrpSpPr/>
          <p:nvPr/>
        </p:nvGrpSpPr>
        <p:grpSpPr>
          <a:xfrm>
            <a:off x="444" y="0"/>
            <a:ext cx="9143558" cy="5143500"/>
            <a:chOff x="444" y="317809"/>
            <a:chExt cx="9143558" cy="5143500"/>
          </a:xfrm>
        </p:grpSpPr>
        <p:pic>
          <p:nvPicPr>
            <p:cNvPr id="3349" name="Google Shape;3349;g1f5d965ad35_0_3362" descr="Surface chart&#10;&#10;Description automatically generated with low confidence"/>
            <p:cNvPicPr preferRelativeResize="0"/>
            <p:nvPr/>
          </p:nvPicPr>
          <p:blipFill rotWithShape="1">
            <a:blip r:embed="rId2">
              <a:alphaModFix amt="50000"/>
            </a:blip>
            <a:srcRect/>
            <a:stretch/>
          </p:blipFill>
          <p:spPr>
            <a:xfrm>
              <a:off x="444" y="317809"/>
              <a:ext cx="9143113" cy="5143500"/>
            </a:xfrm>
            <a:prstGeom prst="rect">
              <a:avLst/>
            </a:prstGeom>
            <a:noFill/>
            <a:ln>
              <a:noFill/>
            </a:ln>
          </p:spPr>
        </p:pic>
        <p:pic>
          <p:nvPicPr>
            <p:cNvPr id="3350" name="Google Shape;3350;g1f5d965ad35_0_3362" descr="Surface chart&#10;&#10;Description automatically generated with low confidence"/>
            <p:cNvPicPr preferRelativeResize="0"/>
            <p:nvPr/>
          </p:nvPicPr>
          <p:blipFill rotWithShape="1">
            <a:blip r:embed="rId2">
              <a:alphaModFix amt="50000"/>
            </a:blip>
            <a:srcRect/>
            <a:stretch/>
          </p:blipFill>
          <p:spPr>
            <a:xfrm>
              <a:off x="889" y="317809"/>
              <a:ext cx="9143113" cy="5143500"/>
            </a:xfrm>
            <a:prstGeom prst="rect">
              <a:avLst/>
            </a:prstGeom>
            <a:noFill/>
            <a:ln>
              <a:noFill/>
            </a:ln>
          </p:spPr>
        </p:pic>
      </p:grpSp>
      <p:pic>
        <p:nvPicPr>
          <p:cNvPr id="3351" name="Google Shape;3351;g1f5d965ad35_0_3362" descr="Shape&#10;&#10;Description automatically generated with low confidence"/>
          <p:cNvPicPr preferRelativeResize="0"/>
          <p:nvPr/>
        </p:nvPicPr>
        <p:blipFill rotWithShape="1">
          <a:blip r:embed="rId3">
            <a:alphaModFix/>
          </a:blip>
          <a:srcRect/>
          <a:stretch/>
        </p:blipFill>
        <p:spPr>
          <a:xfrm>
            <a:off x="0" y="0"/>
            <a:ext cx="9143988" cy="5143492"/>
          </a:xfrm>
          <a:prstGeom prst="rect">
            <a:avLst/>
          </a:prstGeom>
          <a:noFill/>
          <a:ln>
            <a:noFill/>
          </a:ln>
        </p:spPr>
      </p:pic>
      <p:grpSp>
        <p:nvGrpSpPr>
          <p:cNvPr id="3352" name="Google Shape;3352;g1f5d965ad35_0_3362"/>
          <p:cNvGrpSpPr/>
          <p:nvPr/>
        </p:nvGrpSpPr>
        <p:grpSpPr>
          <a:xfrm>
            <a:off x="904014" y="1546992"/>
            <a:ext cx="7498224" cy="2134087"/>
            <a:chOff x="822734" y="1506352"/>
            <a:chExt cx="7498224" cy="2134087"/>
          </a:xfrm>
        </p:grpSpPr>
        <p:sp>
          <p:nvSpPr>
            <p:cNvPr id="3353" name="Google Shape;3353;g1f5d965ad35_0_3362"/>
            <p:cNvSpPr/>
            <p:nvPr/>
          </p:nvSpPr>
          <p:spPr>
            <a:xfrm rot="-59522">
              <a:off x="950038" y="1680689"/>
              <a:ext cx="7354421" cy="1896239"/>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3354" name="Google Shape;3354;g1f5d965ad35_0_3362"/>
            <p:cNvGrpSpPr/>
            <p:nvPr/>
          </p:nvGrpSpPr>
          <p:grpSpPr>
            <a:xfrm>
              <a:off x="822734" y="1506352"/>
              <a:ext cx="7394841" cy="2000585"/>
              <a:chOff x="1565910" y="1469153"/>
              <a:chExt cx="6082284" cy="2049780"/>
            </a:xfrm>
          </p:grpSpPr>
          <p:sp>
            <p:nvSpPr>
              <p:cNvPr id="3355" name="Google Shape;3355;g1f5d965ad35_0_3362"/>
              <p:cNvSpPr/>
              <p:nvPr/>
            </p:nvSpPr>
            <p:spPr>
              <a:xfrm rot="-60305">
                <a:off x="1582495" y="1522058"/>
                <a:ext cx="6049115" cy="194397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356" name="Google Shape;3356;g1f5d965ad35_0_3362"/>
              <p:cNvSpPr/>
              <p:nvPr/>
            </p:nvSpPr>
            <p:spPr>
              <a:xfrm rot="61272">
                <a:off x="1629380" y="1538679"/>
                <a:ext cx="5953632" cy="191328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3357" name="Google Shape;3357;g1f5d965ad35_0_3362"/>
          <p:cNvSpPr txBox="1">
            <a:spLocks noGrp="1"/>
          </p:cNvSpPr>
          <p:nvPr>
            <p:ph type="body" idx="1"/>
          </p:nvPr>
        </p:nvSpPr>
        <p:spPr>
          <a:xfrm>
            <a:off x="1644519" y="2152045"/>
            <a:ext cx="6017400" cy="8184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matchingName="Caption">
  <p:cSld name="1_Caption 47">
    <p:spTree>
      <p:nvGrpSpPr>
        <p:cNvPr id="1" name="Shape 3358"/>
        <p:cNvGrpSpPr/>
        <p:nvPr/>
      </p:nvGrpSpPr>
      <p:grpSpPr>
        <a:xfrm>
          <a:off x="0" y="0"/>
          <a:ext cx="0" cy="0"/>
          <a:chOff x="0" y="0"/>
          <a:chExt cx="0" cy="0"/>
        </a:xfrm>
      </p:grpSpPr>
      <p:grpSp>
        <p:nvGrpSpPr>
          <p:cNvPr id="3359" name="Google Shape;3359;g1f5d965ad35_0_3373"/>
          <p:cNvGrpSpPr/>
          <p:nvPr/>
        </p:nvGrpSpPr>
        <p:grpSpPr>
          <a:xfrm>
            <a:off x="444" y="0"/>
            <a:ext cx="9143558" cy="5143500"/>
            <a:chOff x="444" y="317809"/>
            <a:chExt cx="9143558" cy="5143500"/>
          </a:xfrm>
        </p:grpSpPr>
        <p:pic>
          <p:nvPicPr>
            <p:cNvPr id="3360" name="Google Shape;3360;g1f5d965ad35_0_3373" descr="Surface chart&#10;&#10;Description automatically generated with low confidence"/>
            <p:cNvPicPr preferRelativeResize="0"/>
            <p:nvPr/>
          </p:nvPicPr>
          <p:blipFill rotWithShape="1">
            <a:blip r:embed="rId2">
              <a:alphaModFix amt="50000"/>
            </a:blip>
            <a:srcRect/>
            <a:stretch/>
          </p:blipFill>
          <p:spPr>
            <a:xfrm>
              <a:off x="444" y="317809"/>
              <a:ext cx="9143113" cy="5143500"/>
            </a:xfrm>
            <a:prstGeom prst="rect">
              <a:avLst/>
            </a:prstGeom>
            <a:noFill/>
            <a:ln>
              <a:noFill/>
            </a:ln>
          </p:spPr>
        </p:pic>
        <p:pic>
          <p:nvPicPr>
            <p:cNvPr id="3361" name="Google Shape;3361;g1f5d965ad35_0_3373" descr="Surface chart&#10;&#10;Description automatically generated with low confidence"/>
            <p:cNvPicPr preferRelativeResize="0"/>
            <p:nvPr/>
          </p:nvPicPr>
          <p:blipFill rotWithShape="1">
            <a:blip r:embed="rId2">
              <a:alphaModFix amt="50000"/>
            </a:blip>
            <a:srcRect/>
            <a:stretch/>
          </p:blipFill>
          <p:spPr>
            <a:xfrm>
              <a:off x="889" y="317809"/>
              <a:ext cx="9143113" cy="5143500"/>
            </a:xfrm>
            <a:prstGeom prst="rect">
              <a:avLst/>
            </a:prstGeom>
            <a:noFill/>
            <a:ln>
              <a:noFill/>
            </a:ln>
          </p:spPr>
        </p:pic>
      </p:grpSp>
      <p:pic>
        <p:nvPicPr>
          <p:cNvPr id="3362" name="Google Shape;3362;g1f5d965ad35_0_3373" descr="Shape&#10;&#10;Description automatically generated with low confidence"/>
          <p:cNvPicPr preferRelativeResize="0"/>
          <p:nvPr/>
        </p:nvPicPr>
        <p:blipFill rotWithShape="1">
          <a:blip r:embed="rId3">
            <a:alphaModFix/>
          </a:blip>
          <a:srcRect/>
          <a:stretch/>
        </p:blipFill>
        <p:spPr>
          <a:xfrm>
            <a:off x="0" y="0"/>
            <a:ext cx="9143988" cy="5143492"/>
          </a:xfrm>
          <a:prstGeom prst="rect">
            <a:avLst/>
          </a:prstGeom>
          <a:noFill/>
          <a:ln>
            <a:noFill/>
          </a:ln>
        </p:spPr>
      </p:pic>
      <p:sp>
        <p:nvSpPr>
          <p:cNvPr id="3363" name="Google Shape;3363;g1f5d965ad35_0_3373"/>
          <p:cNvSpPr/>
          <p:nvPr/>
        </p:nvSpPr>
        <p:spPr>
          <a:xfrm>
            <a:off x="1893911" y="1825943"/>
            <a:ext cx="5027400" cy="1212600"/>
          </a:xfrm>
          <a:prstGeom prst="roundRect">
            <a:avLst>
              <a:gd name="adj" fmla="val 16667"/>
            </a:avLst>
          </a:prstGeom>
          <a:noFill/>
          <a:ln w="254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364" name="Google Shape;3364;g1f5d965ad35_0_3373"/>
          <p:cNvSpPr/>
          <p:nvPr/>
        </p:nvSpPr>
        <p:spPr>
          <a:xfrm>
            <a:off x="2222565" y="2127950"/>
            <a:ext cx="5027400" cy="1212600"/>
          </a:xfrm>
          <a:prstGeom prst="roundRect">
            <a:avLst>
              <a:gd name="adj" fmla="val 16667"/>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365" name="Google Shape;3365;g1f5d965ad35_0_3373"/>
          <p:cNvSpPr/>
          <p:nvPr/>
        </p:nvSpPr>
        <p:spPr>
          <a:xfrm>
            <a:off x="2058238" y="1976946"/>
            <a:ext cx="5027400" cy="1212600"/>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3366" name="Google Shape;3366;g1f5d965ad35_0_3373"/>
          <p:cNvGrpSpPr/>
          <p:nvPr/>
        </p:nvGrpSpPr>
        <p:grpSpPr>
          <a:xfrm>
            <a:off x="1985011" y="1602036"/>
            <a:ext cx="502800" cy="45600"/>
            <a:chOff x="1985011" y="1602036"/>
            <a:chExt cx="502800" cy="45600"/>
          </a:xfrm>
        </p:grpSpPr>
        <p:sp>
          <p:nvSpPr>
            <p:cNvPr id="3367" name="Google Shape;3367;g1f5d965ad35_0_3373"/>
            <p:cNvSpPr/>
            <p:nvPr/>
          </p:nvSpPr>
          <p:spPr>
            <a:xfrm>
              <a:off x="1985011" y="1602036"/>
              <a:ext cx="45600" cy="45600"/>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368" name="Google Shape;3368;g1f5d965ad35_0_3373"/>
            <p:cNvSpPr/>
            <p:nvPr/>
          </p:nvSpPr>
          <p:spPr>
            <a:xfrm>
              <a:off x="2137411" y="1602036"/>
              <a:ext cx="45600" cy="45600"/>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369" name="Google Shape;3369;g1f5d965ad35_0_3373"/>
            <p:cNvSpPr/>
            <p:nvPr/>
          </p:nvSpPr>
          <p:spPr>
            <a:xfrm>
              <a:off x="2289811" y="1602036"/>
              <a:ext cx="45600" cy="45600"/>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370" name="Google Shape;3370;g1f5d965ad35_0_3373"/>
            <p:cNvSpPr/>
            <p:nvPr/>
          </p:nvSpPr>
          <p:spPr>
            <a:xfrm>
              <a:off x="2442211" y="1602036"/>
              <a:ext cx="45600" cy="45600"/>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371" name="Google Shape;3371;g1f5d965ad35_0_3373"/>
          <p:cNvGrpSpPr/>
          <p:nvPr/>
        </p:nvGrpSpPr>
        <p:grpSpPr>
          <a:xfrm>
            <a:off x="6656071" y="3518606"/>
            <a:ext cx="502800" cy="45600"/>
            <a:chOff x="6656071" y="3518606"/>
            <a:chExt cx="502800" cy="45600"/>
          </a:xfrm>
        </p:grpSpPr>
        <p:sp>
          <p:nvSpPr>
            <p:cNvPr id="3372" name="Google Shape;3372;g1f5d965ad35_0_3373"/>
            <p:cNvSpPr/>
            <p:nvPr/>
          </p:nvSpPr>
          <p:spPr>
            <a:xfrm>
              <a:off x="6656071" y="3518606"/>
              <a:ext cx="45600" cy="45600"/>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373" name="Google Shape;3373;g1f5d965ad35_0_3373"/>
            <p:cNvSpPr/>
            <p:nvPr/>
          </p:nvSpPr>
          <p:spPr>
            <a:xfrm>
              <a:off x="6808471" y="3518606"/>
              <a:ext cx="45600" cy="45600"/>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374" name="Google Shape;3374;g1f5d965ad35_0_3373"/>
            <p:cNvSpPr/>
            <p:nvPr/>
          </p:nvSpPr>
          <p:spPr>
            <a:xfrm>
              <a:off x="6960871" y="3518606"/>
              <a:ext cx="45600" cy="45600"/>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375" name="Google Shape;3375;g1f5d965ad35_0_3373"/>
            <p:cNvSpPr/>
            <p:nvPr/>
          </p:nvSpPr>
          <p:spPr>
            <a:xfrm>
              <a:off x="7113271" y="3518606"/>
              <a:ext cx="45600" cy="45600"/>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3376" name="Google Shape;3376;g1f5d965ad35_0_3373"/>
          <p:cNvSpPr txBox="1">
            <a:spLocks noGrp="1"/>
          </p:cNvSpPr>
          <p:nvPr>
            <p:ph type="body" idx="1"/>
          </p:nvPr>
        </p:nvSpPr>
        <p:spPr>
          <a:xfrm>
            <a:off x="2487929" y="2263351"/>
            <a:ext cx="4168200" cy="6168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2.xml><?xml version="1.0" encoding="utf-8"?>
<p:sldLayout xmlns:a="http://schemas.openxmlformats.org/drawingml/2006/main" xmlns:r="http://schemas.openxmlformats.org/officeDocument/2006/relationships" xmlns:p="http://schemas.openxmlformats.org/presentationml/2006/main" matchingName="Caption">
  <p:cSld name="1_Caption 48">
    <p:spTree>
      <p:nvGrpSpPr>
        <p:cNvPr id="1" name="Shape 3377"/>
        <p:cNvGrpSpPr/>
        <p:nvPr/>
      </p:nvGrpSpPr>
      <p:grpSpPr>
        <a:xfrm>
          <a:off x="0" y="0"/>
          <a:ext cx="0" cy="0"/>
          <a:chOff x="0" y="0"/>
          <a:chExt cx="0" cy="0"/>
        </a:xfrm>
      </p:grpSpPr>
      <p:grpSp>
        <p:nvGrpSpPr>
          <p:cNvPr id="3378" name="Google Shape;3378;g1f5d965ad35_0_3392"/>
          <p:cNvGrpSpPr/>
          <p:nvPr/>
        </p:nvGrpSpPr>
        <p:grpSpPr>
          <a:xfrm>
            <a:off x="444" y="0"/>
            <a:ext cx="9143558" cy="5143500"/>
            <a:chOff x="444" y="317809"/>
            <a:chExt cx="9143558" cy="5143500"/>
          </a:xfrm>
        </p:grpSpPr>
        <p:pic>
          <p:nvPicPr>
            <p:cNvPr id="3379" name="Google Shape;3379;g1f5d965ad35_0_3392" descr="Surface chart&#10;&#10;Description automatically generated with low confidence"/>
            <p:cNvPicPr preferRelativeResize="0"/>
            <p:nvPr/>
          </p:nvPicPr>
          <p:blipFill rotWithShape="1">
            <a:blip r:embed="rId2">
              <a:alphaModFix amt="50000"/>
            </a:blip>
            <a:srcRect/>
            <a:stretch/>
          </p:blipFill>
          <p:spPr>
            <a:xfrm>
              <a:off x="444" y="317809"/>
              <a:ext cx="9143113" cy="5143500"/>
            </a:xfrm>
            <a:prstGeom prst="rect">
              <a:avLst/>
            </a:prstGeom>
            <a:noFill/>
            <a:ln>
              <a:noFill/>
            </a:ln>
          </p:spPr>
        </p:pic>
        <p:pic>
          <p:nvPicPr>
            <p:cNvPr id="3380" name="Google Shape;3380;g1f5d965ad35_0_3392" descr="Surface chart&#10;&#10;Description automatically generated with low confidence"/>
            <p:cNvPicPr preferRelativeResize="0"/>
            <p:nvPr/>
          </p:nvPicPr>
          <p:blipFill rotWithShape="1">
            <a:blip r:embed="rId2">
              <a:alphaModFix amt="50000"/>
            </a:blip>
            <a:srcRect/>
            <a:stretch/>
          </p:blipFill>
          <p:spPr>
            <a:xfrm>
              <a:off x="889" y="317809"/>
              <a:ext cx="9143113" cy="5143500"/>
            </a:xfrm>
            <a:prstGeom prst="rect">
              <a:avLst/>
            </a:prstGeom>
            <a:noFill/>
            <a:ln>
              <a:noFill/>
            </a:ln>
          </p:spPr>
        </p:pic>
      </p:grpSp>
      <p:pic>
        <p:nvPicPr>
          <p:cNvPr id="3381" name="Google Shape;3381;g1f5d965ad35_0_3392" descr="Shape&#10;&#10;Description automatically generated with low confidence"/>
          <p:cNvPicPr preferRelativeResize="0"/>
          <p:nvPr/>
        </p:nvPicPr>
        <p:blipFill rotWithShape="1">
          <a:blip r:embed="rId3">
            <a:alphaModFix/>
          </a:blip>
          <a:srcRect/>
          <a:stretch/>
        </p:blipFill>
        <p:spPr>
          <a:xfrm>
            <a:off x="0" y="0"/>
            <a:ext cx="9143988" cy="5143492"/>
          </a:xfrm>
          <a:prstGeom prst="rect">
            <a:avLst/>
          </a:prstGeom>
          <a:noFill/>
          <a:ln>
            <a:noFill/>
          </a:ln>
        </p:spPr>
      </p:pic>
      <p:sp>
        <p:nvSpPr>
          <p:cNvPr id="3382" name="Google Shape;3382;g1f5d965ad35_0_3392"/>
          <p:cNvSpPr/>
          <p:nvPr/>
        </p:nvSpPr>
        <p:spPr>
          <a:xfrm>
            <a:off x="1893911" y="1825943"/>
            <a:ext cx="5027400" cy="1212600"/>
          </a:xfrm>
          <a:prstGeom prst="roundRect">
            <a:avLst>
              <a:gd name="adj" fmla="val 16667"/>
            </a:avLst>
          </a:prstGeom>
          <a:noFill/>
          <a:ln w="25400" cap="flat" cmpd="sng">
            <a:solidFill>
              <a:srgbClr val="7F6EB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383" name="Google Shape;3383;g1f5d965ad35_0_3392"/>
          <p:cNvSpPr/>
          <p:nvPr/>
        </p:nvSpPr>
        <p:spPr>
          <a:xfrm>
            <a:off x="2222565" y="2127950"/>
            <a:ext cx="5027400" cy="1212600"/>
          </a:xfrm>
          <a:prstGeom prst="roundRect">
            <a:avLst>
              <a:gd name="adj" fmla="val 16667"/>
            </a:avLst>
          </a:prstGeom>
          <a:noFill/>
          <a:ln w="25400" cap="flat" cmpd="sng">
            <a:solidFill>
              <a:srgbClr val="50AFE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384" name="Google Shape;3384;g1f5d965ad35_0_3392"/>
          <p:cNvSpPr/>
          <p:nvPr/>
        </p:nvSpPr>
        <p:spPr>
          <a:xfrm>
            <a:off x="2058238" y="1976946"/>
            <a:ext cx="5027400" cy="1212600"/>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3385" name="Google Shape;3385;g1f5d965ad35_0_3392"/>
          <p:cNvGrpSpPr/>
          <p:nvPr/>
        </p:nvGrpSpPr>
        <p:grpSpPr>
          <a:xfrm>
            <a:off x="1985011" y="1602036"/>
            <a:ext cx="502800" cy="45600"/>
            <a:chOff x="1985011" y="1602036"/>
            <a:chExt cx="502800" cy="45600"/>
          </a:xfrm>
        </p:grpSpPr>
        <p:sp>
          <p:nvSpPr>
            <p:cNvPr id="3386" name="Google Shape;3386;g1f5d965ad35_0_3392"/>
            <p:cNvSpPr/>
            <p:nvPr/>
          </p:nvSpPr>
          <p:spPr>
            <a:xfrm>
              <a:off x="1985011" y="1602036"/>
              <a:ext cx="45600" cy="45600"/>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387" name="Google Shape;3387;g1f5d965ad35_0_3392"/>
            <p:cNvSpPr/>
            <p:nvPr/>
          </p:nvSpPr>
          <p:spPr>
            <a:xfrm>
              <a:off x="2137411" y="1602036"/>
              <a:ext cx="45600" cy="45600"/>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388" name="Google Shape;3388;g1f5d965ad35_0_3392"/>
            <p:cNvSpPr/>
            <p:nvPr/>
          </p:nvSpPr>
          <p:spPr>
            <a:xfrm>
              <a:off x="2289811" y="1602036"/>
              <a:ext cx="45600" cy="45600"/>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389" name="Google Shape;3389;g1f5d965ad35_0_3392"/>
            <p:cNvSpPr/>
            <p:nvPr/>
          </p:nvSpPr>
          <p:spPr>
            <a:xfrm>
              <a:off x="2442211" y="1602036"/>
              <a:ext cx="45600" cy="45600"/>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390" name="Google Shape;3390;g1f5d965ad35_0_3392"/>
          <p:cNvGrpSpPr/>
          <p:nvPr/>
        </p:nvGrpSpPr>
        <p:grpSpPr>
          <a:xfrm>
            <a:off x="6656071" y="3518606"/>
            <a:ext cx="502800" cy="45600"/>
            <a:chOff x="6656071" y="3518606"/>
            <a:chExt cx="502800" cy="45600"/>
          </a:xfrm>
        </p:grpSpPr>
        <p:sp>
          <p:nvSpPr>
            <p:cNvPr id="3391" name="Google Shape;3391;g1f5d965ad35_0_3392"/>
            <p:cNvSpPr/>
            <p:nvPr/>
          </p:nvSpPr>
          <p:spPr>
            <a:xfrm>
              <a:off x="6656071" y="3518606"/>
              <a:ext cx="45600" cy="45600"/>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392" name="Google Shape;3392;g1f5d965ad35_0_3392"/>
            <p:cNvSpPr/>
            <p:nvPr/>
          </p:nvSpPr>
          <p:spPr>
            <a:xfrm>
              <a:off x="6808471" y="3518606"/>
              <a:ext cx="45600" cy="45600"/>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393" name="Google Shape;3393;g1f5d965ad35_0_3392"/>
            <p:cNvSpPr/>
            <p:nvPr/>
          </p:nvSpPr>
          <p:spPr>
            <a:xfrm>
              <a:off x="6960871" y="3518606"/>
              <a:ext cx="45600" cy="45600"/>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394" name="Google Shape;3394;g1f5d965ad35_0_3392"/>
            <p:cNvSpPr/>
            <p:nvPr/>
          </p:nvSpPr>
          <p:spPr>
            <a:xfrm>
              <a:off x="7113271" y="3518606"/>
              <a:ext cx="45600" cy="45600"/>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3395" name="Google Shape;3395;g1f5d965ad35_0_3392"/>
          <p:cNvSpPr txBox="1">
            <a:spLocks noGrp="1"/>
          </p:cNvSpPr>
          <p:nvPr>
            <p:ph type="body" idx="1"/>
          </p:nvPr>
        </p:nvSpPr>
        <p:spPr>
          <a:xfrm>
            <a:off x="2487929" y="2263351"/>
            <a:ext cx="4168200" cy="6168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p="http://schemas.openxmlformats.org/presentationml/2006/main" matchingName="Caption">
  <p:cSld name="1_Caption 49">
    <p:spTree>
      <p:nvGrpSpPr>
        <p:cNvPr id="1" name="Shape 3396"/>
        <p:cNvGrpSpPr/>
        <p:nvPr/>
      </p:nvGrpSpPr>
      <p:grpSpPr>
        <a:xfrm>
          <a:off x="0" y="0"/>
          <a:ext cx="0" cy="0"/>
          <a:chOff x="0" y="0"/>
          <a:chExt cx="0" cy="0"/>
        </a:xfrm>
      </p:grpSpPr>
      <p:grpSp>
        <p:nvGrpSpPr>
          <p:cNvPr id="3397" name="Google Shape;3397;g1f5d965ad35_0_3411"/>
          <p:cNvGrpSpPr/>
          <p:nvPr/>
        </p:nvGrpSpPr>
        <p:grpSpPr>
          <a:xfrm>
            <a:off x="444" y="0"/>
            <a:ext cx="9143558" cy="5143500"/>
            <a:chOff x="444" y="317809"/>
            <a:chExt cx="9143558" cy="5143500"/>
          </a:xfrm>
        </p:grpSpPr>
        <p:pic>
          <p:nvPicPr>
            <p:cNvPr id="3398" name="Google Shape;3398;g1f5d965ad35_0_3411" descr="Surface chart&#10;&#10;Description automatically generated with low confidence"/>
            <p:cNvPicPr preferRelativeResize="0"/>
            <p:nvPr/>
          </p:nvPicPr>
          <p:blipFill rotWithShape="1">
            <a:blip r:embed="rId2">
              <a:alphaModFix amt="50000"/>
            </a:blip>
            <a:srcRect/>
            <a:stretch/>
          </p:blipFill>
          <p:spPr>
            <a:xfrm>
              <a:off x="444" y="317809"/>
              <a:ext cx="9143113" cy="5143500"/>
            </a:xfrm>
            <a:prstGeom prst="rect">
              <a:avLst/>
            </a:prstGeom>
            <a:noFill/>
            <a:ln>
              <a:noFill/>
            </a:ln>
          </p:spPr>
        </p:pic>
        <p:pic>
          <p:nvPicPr>
            <p:cNvPr id="3399" name="Google Shape;3399;g1f5d965ad35_0_3411" descr="Surface chart&#10;&#10;Description automatically generated with low confidence"/>
            <p:cNvPicPr preferRelativeResize="0"/>
            <p:nvPr/>
          </p:nvPicPr>
          <p:blipFill rotWithShape="1">
            <a:blip r:embed="rId2">
              <a:alphaModFix amt="50000"/>
            </a:blip>
            <a:srcRect/>
            <a:stretch/>
          </p:blipFill>
          <p:spPr>
            <a:xfrm>
              <a:off x="889" y="317809"/>
              <a:ext cx="9143113" cy="5143500"/>
            </a:xfrm>
            <a:prstGeom prst="rect">
              <a:avLst/>
            </a:prstGeom>
            <a:noFill/>
            <a:ln>
              <a:noFill/>
            </a:ln>
          </p:spPr>
        </p:pic>
      </p:grpSp>
      <p:pic>
        <p:nvPicPr>
          <p:cNvPr id="3400" name="Google Shape;3400;g1f5d965ad35_0_3411" descr="Shape&#10;&#10;Description automatically generated with low confidence"/>
          <p:cNvPicPr preferRelativeResize="0"/>
          <p:nvPr/>
        </p:nvPicPr>
        <p:blipFill rotWithShape="1">
          <a:blip r:embed="rId3">
            <a:alphaModFix/>
          </a:blip>
          <a:srcRect/>
          <a:stretch/>
        </p:blipFill>
        <p:spPr>
          <a:xfrm>
            <a:off x="0" y="0"/>
            <a:ext cx="9143988" cy="5143492"/>
          </a:xfrm>
          <a:prstGeom prst="rect">
            <a:avLst/>
          </a:prstGeom>
          <a:noFill/>
          <a:ln>
            <a:noFill/>
          </a:ln>
        </p:spPr>
      </p:pic>
      <p:sp>
        <p:nvSpPr>
          <p:cNvPr id="3401" name="Google Shape;3401;g1f5d965ad35_0_3411"/>
          <p:cNvSpPr/>
          <p:nvPr/>
        </p:nvSpPr>
        <p:spPr>
          <a:xfrm>
            <a:off x="1893911" y="1825943"/>
            <a:ext cx="5027400" cy="1212600"/>
          </a:xfrm>
          <a:prstGeom prst="roundRect">
            <a:avLst>
              <a:gd name="adj" fmla="val 16667"/>
            </a:avLst>
          </a:prstGeom>
          <a:noFill/>
          <a:ln w="25400" cap="flat" cmpd="sng">
            <a:solidFill>
              <a:srgbClr val="D0607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402" name="Google Shape;3402;g1f5d965ad35_0_3411"/>
          <p:cNvSpPr/>
          <p:nvPr/>
        </p:nvSpPr>
        <p:spPr>
          <a:xfrm>
            <a:off x="2222565" y="2127950"/>
            <a:ext cx="5027400" cy="1212600"/>
          </a:xfrm>
          <a:prstGeom prst="roundRect">
            <a:avLst>
              <a:gd name="adj" fmla="val 16667"/>
            </a:avLst>
          </a:prstGeom>
          <a:noFill/>
          <a:ln w="25400" cap="flat" cmpd="sng">
            <a:solidFill>
              <a:srgbClr val="8AC8E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403" name="Google Shape;3403;g1f5d965ad35_0_3411"/>
          <p:cNvSpPr/>
          <p:nvPr/>
        </p:nvSpPr>
        <p:spPr>
          <a:xfrm>
            <a:off x="2058238" y="1976946"/>
            <a:ext cx="5027400" cy="1212600"/>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3404" name="Google Shape;3404;g1f5d965ad35_0_3411"/>
          <p:cNvGrpSpPr/>
          <p:nvPr/>
        </p:nvGrpSpPr>
        <p:grpSpPr>
          <a:xfrm>
            <a:off x="1985011" y="1602036"/>
            <a:ext cx="502800" cy="45600"/>
            <a:chOff x="1985011" y="1602036"/>
            <a:chExt cx="502800" cy="45600"/>
          </a:xfrm>
        </p:grpSpPr>
        <p:sp>
          <p:nvSpPr>
            <p:cNvPr id="3405" name="Google Shape;3405;g1f5d965ad35_0_3411"/>
            <p:cNvSpPr/>
            <p:nvPr/>
          </p:nvSpPr>
          <p:spPr>
            <a:xfrm>
              <a:off x="1985011" y="1602036"/>
              <a:ext cx="45600" cy="45600"/>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406" name="Google Shape;3406;g1f5d965ad35_0_3411"/>
            <p:cNvSpPr/>
            <p:nvPr/>
          </p:nvSpPr>
          <p:spPr>
            <a:xfrm>
              <a:off x="2137411" y="1602036"/>
              <a:ext cx="45600" cy="45600"/>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407" name="Google Shape;3407;g1f5d965ad35_0_3411"/>
            <p:cNvSpPr/>
            <p:nvPr/>
          </p:nvSpPr>
          <p:spPr>
            <a:xfrm>
              <a:off x="2289811" y="1602036"/>
              <a:ext cx="45600" cy="45600"/>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408" name="Google Shape;3408;g1f5d965ad35_0_3411"/>
            <p:cNvSpPr/>
            <p:nvPr/>
          </p:nvSpPr>
          <p:spPr>
            <a:xfrm>
              <a:off x="2442211" y="1602036"/>
              <a:ext cx="45600" cy="45600"/>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3409" name="Google Shape;3409;g1f5d965ad35_0_3411"/>
          <p:cNvGrpSpPr/>
          <p:nvPr/>
        </p:nvGrpSpPr>
        <p:grpSpPr>
          <a:xfrm>
            <a:off x="6656071" y="3518606"/>
            <a:ext cx="502800" cy="45600"/>
            <a:chOff x="6656071" y="3518606"/>
            <a:chExt cx="502800" cy="45600"/>
          </a:xfrm>
        </p:grpSpPr>
        <p:sp>
          <p:nvSpPr>
            <p:cNvPr id="3410" name="Google Shape;3410;g1f5d965ad35_0_3411"/>
            <p:cNvSpPr/>
            <p:nvPr/>
          </p:nvSpPr>
          <p:spPr>
            <a:xfrm>
              <a:off x="6656071" y="3518606"/>
              <a:ext cx="45600" cy="45600"/>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411" name="Google Shape;3411;g1f5d965ad35_0_3411"/>
            <p:cNvSpPr/>
            <p:nvPr/>
          </p:nvSpPr>
          <p:spPr>
            <a:xfrm>
              <a:off x="6808471" y="3518606"/>
              <a:ext cx="45600" cy="45600"/>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412" name="Google Shape;3412;g1f5d965ad35_0_3411"/>
            <p:cNvSpPr/>
            <p:nvPr/>
          </p:nvSpPr>
          <p:spPr>
            <a:xfrm>
              <a:off x="6960871" y="3518606"/>
              <a:ext cx="45600" cy="45600"/>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3413" name="Google Shape;3413;g1f5d965ad35_0_3411"/>
            <p:cNvSpPr/>
            <p:nvPr/>
          </p:nvSpPr>
          <p:spPr>
            <a:xfrm>
              <a:off x="7113271" y="3518606"/>
              <a:ext cx="45600" cy="45600"/>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3414" name="Google Shape;3414;g1f5d965ad35_0_3411"/>
          <p:cNvSpPr txBox="1">
            <a:spLocks noGrp="1"/>
          </p:cNvSpPr>
          <p:nvPr>
            <p:ph type="body" idx="1"/>
          </p:nvPr>
        </p:nvSpPr>
        <p:spPr>
          <a:xfrm>
            <a:off x="2487929" y="2263351"/>
            <a:ext cx="4168200" cy="6168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matchingName="Caption">
  <p:cSld name="1_Caption IiI8m4ekx8A=">
    <p:spTree>
      <p:nvGrpSpPr>
        <p:cNvPr id="1" name="Shape 3415"/>
        <p:cNvGrpSpPr/>
        <p:nvPr/>
      </p:nvGrpSpPr>
      <p:grpSpPr>
        <a:xfrm>
          <a:off x="0" y="0"/>
          <a:ext cx="0" cy="0"/>
          <a:chOff x="0" y="0"/>
          <a:chExt cx="0" cy="0"/>
        </a:xfrm>
      </p:grpSpPr>
      <p:sp>
        <p:nvSpPr>
          <p:cNvPr id="3416" name="Google Shape;3416;g1f5d965ad35_0_3430" descr="Background pattern&#10;&#10;Description automatically generated"/>
          <p:cNvSpPr/>
          <p:nvPr/>
        </p:nvSpPr>
        <p:spPr>
          <a:xfrm>
            <a:off x="0" y="0"/>
            <a:ext cx="9144000" cy="5143500"/>
          </a:xfrm>
          <a:prstGeom prst="rect">
            <a:avLst/>
          </a:prstGeom>
          <a:solidFill>
            <a:srgbClr val="FFFFFF"/>
          </a:solidFill>
          <a:ln>
            <a:noFill/>
          </a:ln>
        </p:spPr>
      </p:sp>
      <p:pic>
        <p:nvPicPr>
          <p:cNvPr id="3417" name="Google Shape;3417;g1f5d965ad35_0_3430"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3418" name="Google Shape;3418;g1f5d965ad35_0_3430"/>
          <p:cNvSpPr/>
          <p:nvPr/>
        </p:nvSpPr>
        <p:spPr>
          <a:xfrm>
            <a:off x="1736279" y="1782808"/>
            <a:ext cx="1578000" cy="157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5400" b="1" i="0" u="none" strike="noStrike" cap="none">
                <a:solidFill>
                  <a:schemeClr val="lt1"/>
                </a:solidFill>
                <a:latin typeface="Public Sans"/>
                <a:ea typeface="Public Sans"/>
                <a:cs typeface="Public Sans"/>
                <a:sym typeface="Public Sans"/>
              </a:rPr>
              <a:t>?</a:t>
            </a:r>
            <a:endParaRPr/>
          </a:p>
        </p:txBody>
      </p:sp>
      <p:sp>
        <p:nvSpPr>
          <p:cNvPr id="3419" name="Google Shape;3419;g1f5d965ad35_0_3430"/>
          <p:cNvSpPr txBox="1">
            <a:spLocks noGrp="1"/>
          </p:cNvSpPr>
          <p:nvPr>
            <p:ph type="body" idx="1"/>
          </p:nvPr>
        </p:nvSpPr>
        <p:spPr>
          <a:xfrm>
            <a:off x="3470049" y="1800874"/>
            <a:ext cx="3789600" cy="616500"/>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420" name="Google Shape;3420;g1f5d965ad35_0_3430"/>
          <p:cNvSpPr txBox="1">
            <a:spLocks noGrp="1"/>
          </p:cNvSpPr>
          <p:nvPr>
            <p:ph type="body" idx="2"/>
          </p:nvPr>
        </p:nvSpPr>
        <p:spPr>
          <a:xfrm>
            <a:off x="3470049" y="2287467"/>
            <a:ext cx="3789600" cy="1091400"/>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5.xml><?xml version="1.0" encoding="utf-8"?>
<p:sldLayout xmlns:a="http://schemas.openxmlformats.org/drawingml/2006/main" xmlns:r="http://schemas.openxmlformats.org/officeDocument/2006/relationships" xmlns:p="http://schemas.openxmlformats.org/presentationml/2006/main" matchingName="Caption">
  <p:cSld name="1_Caption vgiYbiaCY8E=">
    <p:spTree>
      <p:nvGrpSpPr>
        <p:cNvPr id="1" name="Shape 3421"/>
        <p:cNvGrpSpPr/>
        <p:nvPr/>
      </p:nvGrpSpPr>
      <p:grpSpPr>
        <a:xfrm>
          <a:off x="0" y="0"/>
          <a:ext cx="0" cy="0"/>
          <a:chOff x="0" y="0"/>
          <a:chExt cx="0" cy="0"/>
        </a:xfrm>
      </p:grpSpPr>
      <p:sp>
        <p:nvSpPr>
          <p:cNvPr id="3422" name="Google Shape;3422;g1f5d965ad35_0_3436"/>
          <p:cNvSpPr/>
          <p:nvPr/>
        </p:nvSpPr>
        <p:spPr>
          <a:xfrm>
            <a:off x="-1" y="1"/>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3423" name="Google Shape;3423;g1f5d965ad35_0_3436"/>
          <p:cNvSpPr/>
          <p:nvPr/>
        </p:nvSpPr>
        <p:spPr>
          <a:xfrm>
            <a:off x="0" y="0"/>
            <a:ext cx="4113900" cy="1167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3424" name="Google Shape;3424;g1f5d965ad35_0_3436"/>
          <p:cNvPicPr preferRelativeResize="0"/>
          <p:nvPr/>
        </p:nvPicPr>
        <p:blipFill rotWithShape="1">
          <a:blip r:embed="rId2">
            <a:alphaModFix/>
          </a:blip>
          <a:srcRect l="6268" r="24765"/>
          <a:stretch/>
        </p:blipFill>
        <p:spPr>
          <a:xfrm>
            <a:off x="0" y="1166968"/>
            <a:ext cx="4113765" cy="3976530"/>
          </a:xfrm>
          <a:prstGeom prst="rect">
            <a:avLst/>
          </a:prstGeom>
          <a:noFill/>
          <a:ln>
            <a:noFill/>
          </a:ln>
        </p:spPr>
      </p:pic>
      <p:pic>
        <p:nvPicPr>
          <p:cNvPr id="3425" name="Google Shape;3425;g1f5d965ad35_0_3436" descr="Shape&#10;&#10;Description automatically generated with low confidence"/>
          <p:cNvPicPr preferRelativeResize="0"/>
          <p:nvPr/>
        </p:nvPicPr>
        <p:blipFill rotWithShape="1">
          <a:blip r:embed="rId3">
            <a:alphaModFix/>
          </a:blip>
          <a:srcRect/>
          <a:stretch/>
        </p:blipFill>
        <p:spPr>
          <a:xfrm>
            <a:off x="0" y="0"/>
            <a:ext cx="9143988" cy="5143492"/>
          </a:xfrm>
          <a:prstGeom prst="rect">
            <a:avLst/>
          </a:prstGeom>
          <a:noFill/>
          <a:ln>
            <a:noFill/>
          </a:ln>
        </p:spPr>
      </p:pic>
      <p:grpSp>
        <p:nvGrpSpPr>
          <p:cNvPr id="3426" name="Google Shape;3426;g1f5d965ad35_0_3436"/>
          <p:cNvGrpSpPr/>
          <p:nvPr/>
        </p:nvGrpSpPr>
        <p:grpSpPr>
          <a:xfrm>
            <a:off x="724005" y="301093"/>
            <a:ext cx="2665800" cy="542340"/>
            <a:chOff x="5567543" y="349969"/>
            <a:chExt cx="2665800" cy="542340"/>
          </a:xfrm>
        </p:grpSpPr>
        <p:sp>
          <p:nvSpPr>
            <p:cNvPr id="3427" name="Google Shape;3427;g1f5d965ad35_0_3436"/>
            <p:cNvSpPr txBox="1"/>
            <p:nvPr/>
          </p:nvSpPr>
          <p:spPr>
            <a:xfrm>
              <a:off x="5567543" y="349969"/>
              <a:ext cx="2665800" cy="5232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a:p>
          </p:txBody>
        </p:sp>
        <p:cxnSp>
          <p:nvCxnSpPr>
            <p:cNvPr id="3428" name="Google Shape;3428;g1f5d965ad35_0_3436"/>
            <p:cNvCxnSpPr/>
            <p:nvPr/>
          </p:nvCxnSpPr>
          <p:spPr>
            <a:xfrm>
              <a:off x="6426067" y="892309"/>
              <a:ext cx="948600" cy="0"/>
            </a:xfrm>
            <a:prstGeom prst="straightConnector1">
              <a:avLst/>
            </a:prstGeom>
            <a:noFill/>
            <a:ln w="38100" cap="flat" cmpd="sng">
              <a:solidFill>
                <a:schemeClr val="lt1"/>
              </a:solidFill>
              <a:prstDash val="solid"/>
              <a:round/>
              <a:headEnd type="none" w="sm" len="sm"/>
              <a:tailEnd type="none" w="sm" len="sm"/>
            </a:ln>
          </p:spPr>
        </p:cxnSp>
      </p:grpSp>
      <p:sp>
        <p:nvSpPr>
          <p:cNvPr id="3429" name="Google Shape;3429;g1f5d965ad35_0_3436"/>
          <p:cNvSpPr txBox="1">
            <a:spLocks noGrp="1"/>
          </p:cNvSpPr>
          <p:nvPr>
            <p:ph type="body" idx="1"/>
          </p:nvPr>
        </p:nvSpPr>
        <p:spPr>
          <a:xfrm>
            <a:off x="4480014" y="895714"/>
            <a:ext cx="4318500" cy="3392700"/>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matchingName="Caption">
  <p:cSld name="1_Caption fQuYVW4wTLQ=">
    <p:spTree>
      <p:nvGrpSpPr>
        <p:cNvPr id="1" name="Shape 3430"/>
        <p:cNvGrpSpPr/>
        <p:nvPr/>
      </p:nvGrpSpPr>
      <p:grpSpPr>
        <a:xfrm>
          <a:off x="0" y="0"/>
          <a:ext cx="0" cy="0"/>
          <a:chOff x="0" y="0"/>
          <a:chExt cx="0" cy="0"/>
        </a:xfrm>
      </p:grpSpPr>
      <p:sp>
        <p:nvSpPr>
          <p:cNvPr id="3431" name="Google Shape;3431;g1f5d965ad35_0_3445"/>
          <p:cNvSpPr/>
          <p:nvPr/>
        </p:nvSpPr>
        <p:spPr>
          <a:xfrm>
            <a:off x="-1" y="1"/>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3432" name="Google Shape;3432;g1f5d965ad35_0_3445"/>
          <p:cNvSpPr/>
          <p:nvPr/>
        </p:nvSpPr>
        <p:spPr>
          <a:xfrm>
            <a:off x="0" y="0"/>
            <a:ext cx="4113900" cy="11670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3433" name="Google Shape;3433;g1f5d965ad35_0_3445"/>
          <p:cNvPicPr preferRelativeResize="0"/>
          <p:nvPr/>
        </p:nvPicPr>
        <p:blipFill rotWithShape="1">
          <a:blip r:embed="rId2">
            <a:alphaModFix/>
          </a:blip>
          <a:srcRect l="6268" r="24765"/>
          <a:stretch/>
        </p:blipFill>
        <p:spPr>
          <a:xfrm>
            <a:off x="0" y="1166968"/>
            <a:ext cx="4113765" cy="3976530"/>
          </a:xfrm>
          <a:prstGeom prst="rect">
            <a:avLst/>
          </a:prstGeom>
          <a:noFill/>
          <a:ln>
            <a:noFill/>
          </a:ln>
        </p:spPr>
      </p:pic>
      <p:sp>
        <p:nvSpPr>
          <p:cNvPr id="3434" name="Google Shape;3434;g1f5d965ad35_0_3445"/>
          <p:cNvSpPr/>
          <p:nvPr/>
        </p:nvSpPr>
        <p:spPr>
          <a:xfrm>
            <a:off x="4113765" y="0"/>
            <a:ext cx="5030100"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435" name="Google Shape;3435;g1f5d965ad35_0_3445" descr="Shape&#10;&#10;Description automatically generated with low confidence"/>
          <p:cNvSpPr/>
          <p:nvPr/>
        </p:nvSpPr>
        <p:spPr>
          <a:xfrm>
            <a:off x="0" y="0"/>
            <a:ext cx="9144000" cy="5143500"/>
          </a:xfrm>
          <a:prstGeom prst="rect">
            <a:avLst/>
          </a:prstGeom>
          <a:solidFill>
            <a:srgbClr val="FFFFFF"/>
          </a:solidFill>
          <a:ln>
            <a:noFill/>
          </a:ln>
        </p:spPr>
      </p:sp>
      <p:grpSp>
        <p:nvGrpSpPr>
          <p:cNvPr id="3436" name="Google Shape;3436;g1f5d965ad35_0_3445"/>
          <p:cNvGrpSpPr/>
          <p:nvPr/>
        </p:nvGrpSpPr>
        <p:grpSpPr>
          <a:xfrm>
            <a:off x="724005" y="301093"/>
            <a:ext cx="2665800" cy="542340"/>
            <a:chOff x="5567543" y="349969"/>
            <a:chExt cx="2665800" cy="542340"/>
          </a:xfrm>
        </p:grpSpPr>
        <p:sp>
          <p:nvSpPr>
            <p:cNvPr id="3437" name="Google Shape;3437;g1f5d965ad35_0_3445"/>
            <p:cNvSpPr txBox="1"/>
            <p:nvPr/>
          </p:nvSpPr>
          <p:spPr>
            <a:xfrm>
              <a:off x="5567543" y="349969"/>
              <a:ext cx="2665800" cy="5232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a:p>
          </p:txBody>
        </p:sp>
        <p:cxnSp>
          <p:nvCxnSpPr>
            <p:cNvPr id="3438" name="Google Shape;3438;g1f5d965ad35_0_3445"/>
            <p:cNvCxnSpPr/>
            <p:nvPr/>
          </p:nvCxnSpPr>
          <p:spPr>
            <a:xfrm>
              <a:off x="6426067" y="892309"/>
              <a:ext cx="948600" cy="0"/>
            </a:xfrm>
            <a:prstGeom prst="straightConnector1">
              <a:avLst/>
            </a:prstGeom>
            <a:noFill/>
            <a:ln w="38100" cap="flat" cmpd="sng">
              <a:solidFill>
                <a:schemeClr val="lt1"/>
              </a:solidFill>
              <a:prstDash val="solid"/>
              <a:round/>
              <a:headEnd type="none" w="sm" len="sm"/>
              <a:tailEnd type="none" w="sm" len="sm"/>
            </a:ln>
          </p:spPr>
        </p:cxnSp>
      </p:grpSp>
      <p:sp>
        <p:nvSpPr>
          <p:cNvPr id="3439" name="Google Shape;3439;g1f5d965ad35_0_3445"/>
          <p:cNvSpPr txBox="1">
            <a:spLocks noGrp="1"/>
          </p:cNvSpPr>
          <p:nvPr>
            <p:ph type="body" idx="1"/>
          </p:nvPr>
        </p:nvSpPr>
        <p:spPr>
          <a:xfrm>
            <a:off x="4480014" y="895714"/>
            <a:ext cx="4318500" cy="3392700"/>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matchingName="Caption">
  <p:cSld name="1_Caption 3jULGZ8RR3U=">
    <p:spTree>
      <p:nvGrpSpPr>
        <p:cNvPr id="1" name="Shape 3440"/>
        <p:cNvGrpSpPr/>
        <p:nvPr/>
      </p:nvGrpSpPr>
      <p:grpSpPr>
        <a:xfrm>
          <a:off x="0" y="0"/>
          <a:ext cx="0" cy="0"/>
          <a:chOff x="0" y="0"/>
          <a:chExt cx="0" cy="0"/>
        </a:xfrm>
      </p:grpSpPr>
      <p:sp>
        <p:nvSpPr>
          <p:cNvPr id="3441" name="Google Shape;3441;g1f5d965ad35_0_3455"/>
          <p:cNvSpPr/>
          <p:nvPr/>
        </p:nvSpPr>
        <p:spPr>
          <a:xfrm>
            <a:off x="-1" y="1"/>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3442" name="Google Shape;3442;g1f5d965ad35_0_3455"/>
          <p:cNvSpPr/>
          <p:nvPr/>
        </p:nvSpPr>
        <p:spPr>
          <a:xfrm>
            <a:off x="0" y="0"/>
            <a:ext cx="4113900" cy="1167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3443" name="Google Shape;3443;g1f5d965ad35_0_3455"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cxnSp>
        <p:nvCxnSpPr>
          <p:cNvPr id="3444" name="Google Shape;3444;g1f5d965ad35_0_3455"/>
          <p:cNvCxnSpPr/>
          <p:nvPr/>
        </p:nvCxnSpPr>
        <p:spPr>
          <a:xfrm>
            <a:off x="1582529" y="843433"/>
            <a:ext cx="948600" cy="0"/>
          </a:xfrm>
          <a:prstGeom prst="straightConnector1">
            <a:avLst/>
          </a:prstGeom>
          <a:noFill/>
          <a:ln w="38100" cap="flat" cmpd="sng">
            <a:solidFill>
              <a:schemeClr val="lt1"/>
            </a:solidFill>
            <a:prstDash val="solid"/>
            <a:round/>
            <a:headEnd type="none" w="sm" len="sm"/>
            <a:tailEnd type="none" w="sm" len="sm"/>
          </a:ln>
        </p:spPr>
      </p:cxnSp>
      <p:sp>
        <p:nvSpPr>
          <p:cNvPr id="3445" name="Google Shape;3445;g1f5d965ad35_0_3455"/>
          <p:cNvSpPr txBox="1">
            <a:spLocks noGrp="1"/>
          </p:cNvSpPr>
          <p:nvPr>
            <p:ph type="body" idx="1"/>
          </p:nvPr>
        </p:nvSpPr>
        <p:spPr>
          <a:xfrm>
            <a:off x="4480014" y="895714"/>
            <a:ext cx="4318500" cy="3392700"/>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446" name="Google Shape;3446;g1f5d965ad35_0_3455"/>
          <p:cNvSpPr>
            <a:spLocks noGrp="1"/>
          </p:cNvSpPr>
          <p:nvPr>
            <p:ph type="pic" idx="2"/>
          </p:nvPr>
        </p:nvSpPr>
        <p:spPr>
          <a:xfrm>
            <a:off x="-1" y="1166963"/>
            <a:ext cx="4113900" cy="3976500"/>
          </a:xfrm>
          <a:prstGeom prst="rect">
            <a:avLst/>
          </a:prstGeom>
          <a:noFill/>
          <a:ln>
            <a:noFill/>
          </a:ln>
        </p:spPr>
      </p:sp>
      <p:sp>
        <p:nvSpPr>
          <p:cNvPr id="3447" name="Google Shape;3447;g1f5d965ad35_0_3455"/>
          <p:cNvSpPr txBox="1">
            <a:spLocks noGrp="1"/>
          </p:cNvSpPr>
          <p:nvPr>
            <p:ph type="body" idx="3"/>
          </p:nvPr>
        </p:nvSpPr>
        <p:spPr>
          <a:xfrm>
            <a:off x="350196" y="407903"/>
            <a:ext cx="3413400" cy="389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matchingName="Caption">
  <p:cSld name="1_Caption VaDTAWBnBQk=">
    <p:spTree>
      <p:nvGrpSpPr>
        <p:cNvPr id="1" name="Shape 3448"/>
        <p:cNvGrpSpPr/>
        <p:nvPr/>
      </p:nvGrpSpPr>
      <p:grpSpPr>
        <a:xfrm>
          <a:off x="0" y="0"/>
          <a:ext cx="0" cy="0"/>
          <a:chOff x="0" y="0"/>
          <a:chExt cx="0" cy="0"/>
        </a:xfrm>
      </p:grpSpPr>
      <p:sp>
        <p:nvSpPr>
          <p:cNvPr id="3449" name="Google Shape;3449;g1f5d965ad35_0_3463"/>
          <p:cNvSpPr/>
          <p:nvPr/>
        </p:nvSpPr>
        <p:spPr>
          <a:xfrm>
            <a:off x="-1" y="1"/>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3450" name="Google Shape;3450;g1f5d965ad35_0_3463"/>
          <p:cNvSpPr/>
          <p:nvPr/>
        </p:nvSpPr>
        <p:spPr>
          <a:xfrm>
            <a:off x="0" y="0"/>
            <a:ext cx="4113900" cy="11670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451" name="Google Shape;3451;g1f5d965ad35_0_3463"/>
          <p:cNvSpPr/>
          <p:nvPr/>
        </p:nvSpPr>
        <p:spPr>
          <a:xfrm>
            <a:off x="4113765" y="0"/>
            <a:ext cx="5030100"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452" name="Google Shape;3452;g1f5d965ad35_0_3463" descr="Shape&#10;&#10;Description automatically generated with low confidence"/>
          <p:cNvSpPr/>
          <p:nvPr/>
        </p:nvSpPr>
        <p:spPr>
          <a:xfrm>
            <a:off x="0" y="0"/>
            <a:ext cx="9144000" cy="5143500"/>
          </a:xfrm>
          <a:prstGeom prst="rect">
            <a:avLst/>
          </a:prstGeom>
          <a:solidFill>
            <a:srgbClr val="FFFFFF"/>
          </a:solidFill>
          <a:ln>
            <a:noFill/>
          </a:ln>
        </p:spPr>
      </p:sp>
      <p:sp>
        <p:nvSpPr>
          <p:cNvPr id="3453" name="Google Shape;3453;g1f5d965ad35_0_3463"/>
          <p:cNvSpPr txBox="1">
            <a:spLocks noGrp="1"/>
          </p:cNvSpPr>
          <p:nvPr>
            <p:ph type="body" idx="1"/>
          </p:nvPr>
        </p:nvSpPr>
        <p:spPr>
          <a:xfrm>
            <a:off x="4480014" y="895714"/>
            <a:ext cx="4318500" cy="3392700"/>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454" name="Google Shape;3454;g1f5d965ad35_0_3463"/>
          <p:cNvSpPr>
            <a:spLocks noGrp="1"/>
          </p:cNvSpPr>
          <p:nvPr>
            <p:ph type="pic" idx="2"/>
          </p:nvPr>
        </p:nvSpPr>
        <p:spPr>
          <a:xfrm>
            <a:off x="-1" y="1166963"/>
            <a:ext cx="4113900" cy="3976500"/>
          </a:xfrm>
          <a:prstGeom prst="rect">
            <a:avLst/>
          </a:prstGeom>
          <a:noFill/>
          <a:ln>
            <a:noFill/>
          </a:ln>
        </p:spPr>
      </p:sp>
      <p:cxnSp>
        <p:nvCxnSpPr>
          <p:cNvPr id="3455" name="Google Shape;3455;g1f5d965ad35_0_3463"/>
          <p:cNvCxnSpPr/>
          <p:nvPr/>
        </p:nvCxnSpPr>
        <p:spPr>
          <a:xfrm>
            <a:off x="1582529" y="843433"/>
            <a:ext cx="948600" cy="0"/>
          </a:xfrm>
          <a:prstGeom prst="straightConnector1">
            <a:avLst/>
          </a:prstGeom>
          <a:noFill/>
          <a:ln w="38100" cap="flat" cmpd="sng">
            <a:solidFill>
              <a:schemeClr val="lt1"/>
            </a:solidFill>
            <a:prstDash val="solid"/>
            <a:round/>
            <a:headEnd type="none" w="sm" len="sm"/>
            <a:tailEnd type="none" w="sm" len="sm"/>
          </a:ln>
        </p:spPr>
      </p:cxnSp>
      <p:sp>
        <p:nvSpPr>
          <p:cNvPr id="3456" name="Google Shape;3456;g1f5d965ad35_0_3463"/>
          <p:cNvSpPr txBox="1">
            <a:spLocks noGrp="1"/>
          </p:cNvSpPr>
          <p:nvPr>
            <p:ph type="body" idx="3"/>
          </p:nvPr>
        </p:nvSpPr>
        <p:spPr>
          <a:xfrm>
            <a:off x="350196" y="407903"/>
            <a:ext cx="3413400" cy="389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matchingName="Caption">
  <p:cSld name="1_Caption /1sf4Q5ZWGQ=">
    <p:spTree>
      <p:nvGrpSpPr>
        <p:cNvPr id="1" name="Shape 3457"/>
        <p:cNvGrpSpPr/>
        <p:nvPr/>
      </p:nvGrpSpPr>
      <p:grpSpPr>
        <a:xfrm>
          <a:off x="0" y="0"/>
          <a:ext cx="0" cy="0"/>
          <a:chOff x="0" y="0"/>
          <a:chExt cx="0" cy="0"/>
        </a:xfrm>
      </p:grpSpPr>
      <p:sp>
        <p:nvSpPr>
          <p:cNvPr id="3458" name="Google Shape;3458;g1f5d965ad35_0_3472"/>
          <p:cNvSpPr/>
          <p:nvPr/>
        </p:nvSpPr>
        <p:spPr>
          <a:xfrm>
            <a:off x="0" y="0"/>
            <a:ext cx="9144000"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459" name="Google Shape;3459;g1f5d965ad35_0_3472" descr="Shape&#10;&#10;Description automatically generated with low confidence"/>
          <p:cNvSpPr/>
          <p:nvPr/>
        </p:nvSpPr>
        <p:spPr>
          <a:xfrm>
            <a:off x="0" y="0"/>
            <a:ext cx="9144000" cy="5143500"/>
          </a:xfrm>
          <a:prstGeom prst="rect">
            <a:avLst/>
          </a:prstGeom>
          <a:solidFill>
            <a:srgbClr val="FFFFFF"/>
          </a:solidFill>
          <a:ln>
            <a:noFill/>
          </a:ln>
        </p:spPr>
      </p:sp>
      <p:sp>
        <p:nvSpPr>
          <p:cNvPr id="3460" name="Google Shape;3460;g1f5d965ad35_0_3472"/>
          <p:cNvSpPr txBox="1">
            <a:spLocks noGrp="1"/>
          </p:cNvSpPr>
          <p:nvPr>
            <p:ph type="body" idx="1"/>
          </p:nvPr>
        </p:nvSpPr>
        <p:spPr>
          <a:xfrm>
            <a:off x="4480014" y="1195113"/>
            <a:ext cx="4411800" cy="3555600"/>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461" name="Google Shape;3461;g1f5d965ad35_0_3472"/>
          <p:cNvSpPr>
            <a:spLocks noGrp="1"/>
          </p:cNvSpPr>
          <p:nvPr>
            <p:ph type="pic" idx="2"/>
          </p:nvPr>
        </p:nvSpPr>
        <p:spPr>
          <a:xfrm>
            <a:off x="-1" y="1166963"/>
            <a:ext cx="4113900" cy="3976500"/>
          </a:xfrm>
          <a:prstGeom prst="rect">
            <a:avLst/>
          </a:prstGeom>
          <a:noFill/>
          <a:ln>
            <a:noFill/>
          </a:ln>
        </p:spPr>
      </p:sp>
      <p:cxnSp>
        <p:nvCxnSpPr>
          <p:cNvPr id="3462" name="Google Shape;3462;g1f5d965ad35_0_3472"/>
          <p:cNvCxnSpPr/>
          <p:nvPr/>
        </p:nvCxnSpPr>
        <p:spPr>
          <a:xfrm>
            <a:off x="4097647" y="843433"/>
            <a:ext cx="948600" cy="0"/>
          </a:xfrm>
          <a:prstGeom prst="straightConnector1">
            <a:avLst/>
          </a:prstGeom>
          <a:noFill/>
          <a:ln w="38100" cap="flat" cmpd="sng">
            <a:solidFill>
              <a:schemeClr val="lt1"/>
            </a:solidFill>
            <a:prstDash val="solid"/>
            <a:round/>
            <a:headEnd type="none" w="sm" len="sm"/>
            <a:tailEnd type="none" w="sm" len="sm"/>
          </a:ln>
        </p:spPr>
      </p:cxnSp>
      <p:sp>
        <p:nvSpPr>
          <p:cNvPr id="3463" name="Google Shape;3463;g1f5d965ad35_0_3472"/>
          <p:cNvSpPr txBox="1">
            <a:spLocks noGrp="1"/>
          </p:cNvSpPr>
          <p:nvPr>
            <p:ph type="body" idx="3"/>
          </p:nvPr>
        </p:nvSpPr>
        <p:spPr>
          <a:xfrm>
            <a:off x="2865314" y="407903"/>
            <a:ext cx="3413400" cy="389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ontents 9">
    <p:spTree>
      <p:nvGrpSpPr>
        <p:cNvPr id="1" name="Shape 151"/>
        <p:cNvGrpSpPr/>
        <p:nvPr/>
      </p:nvGrpSpPr>
      <p:grpSpPr>
        <a:xfrm>
          <a:off x="0" y="0"/>
          <a:ext cx="0" cy="0"/>
          <a:chOff x="0" y="0"/>
          <a:chExt cx="0" cy="0"/>
        </a:xfrm>
      </p:grpSpPr>
      <p:pic>
        <p:nvPicPr>
          <p:cNvPr id="152" name="Google Shape;152;p233"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53" name="Google Shape;153;p233"/>
          <p:cNvSpPr/>
          <p:nvPr/>
        </p:nvSpPr>
        <p:spPr>
          <a:xfrm>
            <a:off x="4109012" y="748626"/>
            <a:ext cx="327256" cy="3808292"/>
          </a:xfrm>
          <a:prstGeom prst="rect">
            <a:avLst/>
          </a:prstGeom>
          <a:no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54" name="Google Shape;154;p233"/>
          <p:cNvSpPr>
            <a:spLocks noGrp="1"/>
          </p:cNvSpPr>
          <p:nvPr>
            <p:ph type="pic" idx="2"/>
          </p:nvPr>
        </p:nvSpPr>
        <p:spPr>
          <a:xfrm>
            <a:off x="0" y="667604"/>
            <a:ext cx="4201610" cy="3970337"/>
          </a:xfrm>
          <a:prstGeom prst="rect">
            <a:avLst/>
          </a:prstGeom>
          <a:noFill/>
          <a:ln>
            <a:noFill/>
          </a:ln>
        </p:spPr>
      </p:sp>
      <p:sp>
        <p:nvSpPr>
          <p:cNvPr id="155" name="Google Shape;155;p233"/>
          <p:cNvSpPr/>
          <p:nvPr/>
        </p:nvSpPr>
        <p:spPr>
          <a:xfrm>
            <a:off x="4436268" y="973867"/>
            <a:ext cx="4707732" cy="51392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56" name="Google Shape;156;p233"/>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57" name="Google Shape;157;p233"/>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matchingName="Caption">
  <p:cSld name="1_Caption TTcVCDMAs9U=">
    <p:spTree>
      <p:nvGrpSpPr>
        <p:cNvPr id="1" name="Shape 3464"/>
        <p:cNvGrpSpPr/>
        <p:nvPr/>
      </p:nvGrpSpPr>
      <p:grpSpPr>
        <a:xfrm>
          <a:off x="0" y="0"/>
          <a:ext cx="0" cy="0"/>
          <a:chOff x="0" y="0"/>
          <a:chExt cx="0" cy="0"/>
        </a:xfrm>
      </p:grpSpPr>
      <p:sp>
        <p:nvSpPr>
          <p:cNvPr id="3465" name="Google Shape;3465;g1f5d965ad35_0_3479"/>
          <p:cNvSpPr/>
          <p:nvPr/>
        </p:nvSpPr>
        <p:spPr>
          <a:xfrm>
            <a:off x="0" y="0"/>
            <a:ext cx="9144000" cy="51435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466" name="Google Shape;3466;g1f5d965ad35_0_3479" descr="Shape&#10;&#10;Description automatically generated with low confidence"/>
          <p:cNvSpPr/>
          <p:nvPr/>
        </p:nvSpPr>
        <p:spPr>
          <a:xfrm>
            <a:off x="0" y="0"/>
            <a:ext cx="9144000" cy="5143500"/>
          </a:xfrm>
          <a:prstGeom prst="rect">
            <a:avLst/>
          </a:prstGeom>
          <a:solidFill>
            <a:srgbClr val="FFFFFF"/>
          </a:solidFill>
          <a:ln>
            <a:noFill/>
          </a:ln>
        </p:spPr>
      </p:sp>
      <p:sp>
        <p:nvSpPr>
          <p:cNvPr id="3467" name="Google Shape;3467;g1f5d965ad35_0_3479"/>
          <p:cNvSpPr txBox="1">
            <a:spLocks noGrp="1"/>
          </p:cNvSpPr>
          <p:nvPr>
            <p:ph type="body" idx="1"/>
          </p:nvPr>
        </p:nvSpPr>
        <p:spPr>
          <a:xfrm>
            <a:off x="4480014" y="1195113"/>
            <a:ext cx="4411800" cy="3555600"/>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468" name="Google Shape;3468;g1f5d965ad35_0_3479"/>
          <p:cNvSpPr>
            <a:spLocks noGrp="1"/>
          </p:cNvSpPr>
          <p:nvPr>
            <p:ph type="pic" idx="2"/>
          </p:nvPr>
        </p:nvSpPr>
        <p:spPr>
          <a:xfrm>
            <a:off x="-1" y="1166963"/>
            <a:ext cx="4113900" cy="3976500"/>
          </a:xfrm>
          <a:prstGeom prst="rect">
            <a:avLst/>
          </a:prstGeom>
          <a:noFill/>
          <a:ln>
            <a:noFill/>
          </a:ln>
        </p:spPr>
      </p:sp>
      <p:cxnSp>
        <p:nvCxnSpPr>
          <p:cNvPr id="3469" name="Google Shape;3469;g1f5d965ad35_0_3479"/>
          <p:cNvCxnSpPr/>
          <p:nvPr/>
        </p:nvCxnSpPr>
        <p:spPr>
          <a:xfrm>
            <a:off x="4097647" y="843433"/>
            <a:ext cx="948600" cy="0"/>
          </a:xfrm>
          <a:prstGeom prst="straightConnector1">
            <a:avLst/>
          </a:prstGeom>
          <a:noFill/>
          <a:ln w="38100" cap="flat" cmpd="sng">
            <a:solidFill>
              <a:schemeClr val="lt1"/>
            </a:solidFill>
            <a:prstDash val="solid"/>
            <a:round/>
            <a:headEnd type="none" w="sm" len="sm"/>
            <a:tailEnd type="none" w="sm" len="sm"/>
          </a:ln>
        </p:spPr>
      </p:cxnSp>
      <p:sp>
        <p:nvSpPr>
          <p:cNvPr id="3470" name="Google Shape;3470;g1f5d965ad35_0_3479"/>
          <p:cNvSpPr txBox="1">
            <a:spLocks noGrp="1"/>
          </p:cNvSpPr>
          <p:nvPr>
            <p:ph type="body" idx="3"/>
          </p:nvPr>
        </p:nvSpPr>
        <p:spPr>
          <a:xfrm>
            <a:off x="2865314" y="407903"/>
            <a:ext cx="3413400" cy="389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matchingName="Caption">
  <p:cSld name="1_Caption jJ/7iBr1+Aw=">
    <p:spTree>
      <p:nvGrpSpPr>
        <p:cNvPr id="1" name="Shape 3471"/>
        <p:cNvGrpSpPr/>
        <p:nvPr/>
      </p:nvGrpSpPr>
      <p:grpSpPr>
        <a:xfrm>
          <a:off x="0" y="0"/>
          <a:ext cx="0" cy="0"/>
          <a:chOff x="0" y="0"/>
          <a:chExt cx="0" cy="0"/>
        </a:xfrm>
      </p:grpSpPr>
      <p:pic>
        <p:nvPicPr>
          <p:cNvPr id="3472" name="Google Shape;3472;g1f5d965ad35_0_3486"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3473" name="Google Shape;3473;g1f5d965ad35_0_3486"/>
          <p:cNvSpPr/>
          <p:nvPr/>
        </p:nvSpPr>
        <p:spPr>
          <a:xfrm>
            <a:off x="-103694" y="1569006"/>
            <a:ext cx="4577100" cy="2004900"/>
          </a:xfrm>
          <a:prstGeom prst="rect">
            <a:avLst/>
          </a:prstGeom>
          <a:solidFill>
            <a:schemeClr val="dk2"/>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3474" name="Google Shape;3474;g1f5d965ad35_0_3486"/>
          <p:cNvSpPr txBox="1">
            <a:spLocks noGrp="1"/>
          </p:cNvSpPr>
          <p:nvPr>
            <p:ph type="body" idx="1"/>
          </p:nvPr>
        </p:nvSpPr>
        <p:spPr>
          <a:xfrm>
            <a:off x="499535" y="1895003"/>
            <a:ext cx="3413400" cy="344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475" name="Google Shape;3475;g1f5d965ad35_0_3486"/>
          <p:cNvSpPr txBox="1">
            <a:spLocks noGrp="1"/>
          </p:cNvSpPr>
          <p:nvPr>
            <p:ph type="body" idx="2"/>
          </p:nvPr>
        </p:nvSpPr>
        <p:spPr>
          <a:xfrm>
            <a:off x="499535" y="2323628"/>
            <a:ext cx="3413400" cy="9249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pic>
        <p:nvPicPr>
          <p:cNvPr id="3476" name="Google Shape;3476;g1f5d965ad35_0_3486"/>
          <p:cNvPicPr preferRelativeResize="0"/>
          <p:nvPr/>
        </p:nvPicPr>
        <p:blipFill rotWithShape="1">
          <a:blip r:embed="rId3">
            <a:alphaModFix/>
          </a:blip>
          <a:srcRect l="11597" t="10542" r="7410" b="2258"/>
          <a:stretch/>
        </p:blipFill>
        <p:spPr>
          <a:xfrm flipH="1">
            <a:off x="4961318" y="472968"/>
            <a:ext cx="3982985" cy="4288220"/>
          </a:xfrm>
          <a:prstGeom prst="rect">
            <a:avLst/>
          </a:prstGeom>
          <a:noFill/>
          <a:ln>
            <a:noFill/>
          </a:ln>
        </p:spPr>
      </p:pic>
    </p:spTree>
  </p:cSld>
  <p:clrMapOvr>
    <a:masterClrMapping/>
  </p:clrMapOvr>
</p:sldLayout>
</file>

<file path=ppt/slideLayouts/slideLayout212.xml><?xml version="1.0" encoding="utf-8"?>
<p:sldLayout xmlns:a="http://schemas.openxmlformats.org/drawingml/2006/main" xmlns:r="http://schemas.openxmlformats.org/officeDocument/2006/relationships" xmlns:p="http://schemas.openxmlformats.org/presentationml/2006/main" matchingName="Caption">
  <p:cSld name="1_Caption 0omooRYgtOs=">
    <p:spTree>
      <p:nvGrpSpPr>
        <p:cNvPr id="1" name="Shape 3477"/>
        <p:cNvGrpSpPr/>
        <p:nvPr/>
      </p:nvGrpSpPr>
      <p:grpSpPr>
        <a:xfrm>
          <a:off x="0" y="0"/>
          <a:ext cx="0" cy="0"/>
          <a:chOff x="0" y="0"/>
          <a:chExt cx="0" cy="0"/>
        </a:xfrm>
      </p:grpSpPr>
      <p:pic>
        <p:nvPicPr>
          <p:cNvPr id="3478" name="Google Shape;3478;g1f5d965ad35_0_3492"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3479" name="Google Shape;3479;g1f5d965ad35_0_3492"/>
          <p:cNvSpPr/>
          <p:nvPr/>
        </p:nvSpPr>
        <p:spPr>
          <a:xfrm>
            <a:off x="-103694" y="1569006"/>
            <a:ext cx="4577100" cy="2004900"/>
          </a:xfrm>
          <a:prstGeom prst="rect">
            <a:avLst/>
          </a:prstGeom>
          <a:solidFill>
            <a:schemeClr val="accent1"/>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3480" name="Google Shape;3480;g1f5d965ad35_0_3492"/>
          <p:cNvSpPr txBox="1">
            <a:spLocks noGrp="1"/>
          </p:cNvSpPr>
          <p:nvPr>
            <p:ph type="body" idx="1"/>
          </p:nvPr>
        </p:nvSpPr>
        <p:spPr>
          <a:xfrm>
            <a:off x="499535" y="1895003"/>
            <a:ext cx="3413400" cy="3441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481" name="Google Shape;3481;g1f5d965ad35_0_3492"/>
          <p:cNvSpPr txBox="1">
            <a:spLocks noGrp="1"/>
          </p:cNvSpPr>
          <p:nvPr>
            <p:ph type="body" idx="2"/>
          </p:nvPr>
        </p:nvSpPr>
        <p:spPr>
          <a:xfrm>
            <a:off x="499535" y="2323628"/>
            <a:ext cx="3413400" cy="9249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pic>
        <p:nvPicPr>
          <p:cNvPr id="3482" name="Google Shape;3482;g1f5d965ad35_0_3492"/>
          <p:cNvPicPr preferRelativeResize="0"/>
          <p:nvPr/>
        </p:nvPicPr>
        <p:blipFill rotWithShape="1">
          <a:blip r:embed="rId3">
            <a:alphaModFix/>
          </a:blip>
          <a:srcRect l="11597" t="10542" r="7410" b="2258"/>
          <a:stretch/>
        </p:blipFill>
        <p:spPr>
          <a:xfrm flipH="1">
            <a:off x="4961318" y="472968"/>
            <a:ext cx="3982985" cy="4288220"/>
          </a:xfrm>
          <a:prstGeom prst="rect">
            <a:avLst/>
          </a:prstGeom>
          <a:noFill/>
          <a:ln>
            <a:noFill/>
          </a:ln>
        </p:spPr>
      </p:pic>
    </p:spTree>
  </p:cSld>
  <p:clrMapOvr>
    <a:masterClrMapping/>
  </p:clrMapOvr>
</p:sldLayout>
</file>

<file path=ppt/slideLayouts/slideLayout213.xml><?xml version="1.0" encoding="utf-8"?>
<p:sldLayout xmlns:a="http://schemas.openxmlformats.org/drawingml/2006/main" xmlns:r="http://schemas.openxmlformats.org/officeDocument/2006/relationships" xmlns:p="http://schemas.openxmlformats.org/presentationml/2006/main" matchingName="Caption">
  <p:cSld name="1_Caption lBa5VyrznHE=">
    <p:spTree>
      <p:nvGrpSpPr>
        <p:cNvPr id="1" name="Shape 3483"/>
        <p:cNvGrpSpPr/>
        <p:nvPr/>
      </p:nvGrpSpPr>
      <p:grpSpPr>
        <a:xfrm>
          <a:off x="0" y="0"/>
          <a:ext cx="0" cy="0"/>
          <a:chOff x="0" y="0"/>
          <a:chExt cx="0" cy="0"/>
        </a:xfrm>
      </p:grpSpPr>
      <p:sp>
        <p:nvSpPr>
          <p:cNvPr id="3484" name="Google Shape;3484;g1f5d965ad35_0_3498"/>
          <p:cNvSpPr/>
          <p:nvPr/>
        </p:nvSpPr>
        <p:spPr>
          <a:xfrm>
            <a:off x="-1"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3485" name="Google Shape;3485;g1f5d965ad35_0_3498"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sp>
        <p:nvSpPr>
          <p:cNvPr id="3486" name="Google Shape;3486;g1f5d965ad35_0_3498"/>
          <p:cNvSpPr/>
          <p:nvPr/>
        </p:nvSpPr>
        <p:spPr>
          <a:xfrm>
            <a:off x="-355599" y="1812143"/>
            <a:ext cx="3271500" cy="1519200"/>
          </a:xfrm>
          <a:prstGeom prst="roundRect">
            <a:avLst>
              <a:gd name="adj" fmla="val 10916"/>
            </a:avLst>
          </a:prstGeom>
          <a:solidFill>
            <a:schemeClr val="lt1"/>
          </a:solidFill>
          <a:ln w="1905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487" name="Google Shape;3487;g1f5d965ad35_0_3498"/>
          <p:cNvSpPr/>
          <p:nvPr/>
        </p:nvSpPr>
        <p:spPr>
          <a:xfrm>
            <a:off x="0" y="2128758"/>
            <a:ext cx="168300" cy="8859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488" name="Google Shape;3488;g1f5d965ad35_0_3498"/>
          <p:cNvSpPr txBox="1">
            <a:spLocks noGrp="1"/>
          </p:cNvSpPr>
          <p:nvPr>
            <p:ph type="title"/>
          </p:nvPr>
        </p:nvSpPr>
        <p:spPr>
          <a:xfrm>
            <a:off x="375977" y="2159935"/>
            <a:ext cx="2143800" cy="8274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800" b="1" i="0" u="none" strike="noStrike" cap="none">
                <a:solidFill>
                  <a:schemeClr val="lt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89" name="Google Shape;3489;g1f5d965ad35_0_3498"/>
          <p:cNvSpPr>
            <a:spLocks noGrp="1"/>
          </p:cNvSpPr>
          <p:nvPr>
            <p:ph type="pic" idx="2"/>
          </p:nvPr>
        </p:nvSpPr>
        <p:spPr>
          <a:xfrm>
            <a:off x="4890673" y="538480"/>
            <a:ext cx="3958500" cy="4208700"/>
          </a:xfrm>
          <a:prstGeom prst="rect">
            <a:avLst/>
          </a:prstGeom>
          <a:noFill/>
          <a:ln>
            <a:noFill/>
          </a:ln>
        </p:spPr>
      </p:sp>
    </p:spTree>
  </p:cSld>
  <p:clrMapOvr>
    <a:masterClrMapping/>
  </p:clrMapOvr>
</p:sldLayout>
</file>

<file path=ppt/slideLayouts/slideLayout214.xml><?xml version="1.0" encoding="utf-8"?>
<p:sldLayout xmlns:a="http://schemas.openxmlformats.org/drawingml/2006/main" xmlns:r="http://schemas.openxmlformats.org/officeDocument/2006/relationships" xmlns:p="http://schemas.openxmlformats.org/presentationml/2006/main" matchingName="Caption">
  <p:cSld name="board">
    <p:spTree>
      <p:nvGrpSpPr>
        <p:cNvPr id="1" name="Shape 3490"/>
        <p:cNvGrpSpPr/>
        <p:nvPr/>
      </p:nvGrpSpPr>
      <p:grpSpPr>
        <a:xfrm>
          <a:off x="0" y="0"/>
          <a:ext cx="0" cy="0"/>
          <a:chOff x="0" y="0"/>
          <a:chExt cx="0" cy="0"/>
        </a:xfrm>
      </p:grpSpPr>
      <p:pic>
        <p:nvPicPr>
          <p:cNvPr id="3491" name="Google Shape;3491;g1f5d965ad35_0_3505" descr="Shape&#10;&#10;Description automatically generated with low confidence"/>
          <p:cNvPicPr preferRelativeResize="0"/>
          <p:nvPr/>
        </p:nvPicPr>
        <p:blipFill rotWithShape="1">
          <a:blip r:embed="rId2">
            <a:alphaModFix/>
          </a:blip>
          <a:srcRect/>
          <a:stretch/>
        </p:blipFill>
        <p:spPr>
          <a:xfrm>
            <a:off x="0" y="0"/>
            <a:ext cx="9143988" cy="5143492"/>
          </a:xfrm>
          <a:prstGeom prst="rect">
            <a:avLst/>
          </a:prstGeom>
          <a:noFill/>
          <a:ln>
            <a:noFill/>
          </a:ln>
        </p:spPr>
      </p:pic>
      <p:pic>
        <p:nvPicPr>
          <p:cNvPr id="3492" name="Google Shape;3492;g1f5d965ad35_0_3505"/>
          <p:cNvPicPr preferRelativeResize="0"/>
          <p:nvPr/>
        </p:nvPicPr>
        <p:blipFill rotWithShape="1">
          <a:blip r:embed="rId3">
            <a:alphaModFix/>
          </a:blip>
          <a:srcRect l="16484" t="8799" r="16531" b="52399"/>
          <a:stretch/>
        </p:blipFill>
        <p:spPr>
          <a:xfrm>
            <a:off x="1035361" y="596414"/>
            <a:ext cx="7073280" cy="4097295"/>
          </a:xfrm>
          <a:prstGeom prst="rect">
            <a:avLst/>
          </a:prstGeom>
          <a:noFill/>
          <a:ln>
            <a:noFill/>
          </a:ln>
        </p:spPr>
      </p:pic>
      <p:sp>
        <p:nvSpPr>
          <p:cNvPr id="3493" name="Google Shape;3493;g1f5d965ad35_0_3505"/>
          <p:cNvSpPr txBox="1">
            <a:spLocks noGrp="1"/>
          </p:cNvSpPr>
          <p:nvPr>
            <p:ph type="body" idx="1"/>
          </p:nvPr>
        </p:nvSpPr>
        <p:spPr>
          <a:xfrm>
            <a:off x="2125659" y="1098087"/>
            <a:ext cx="4892700" cy="2947200"/>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5.xml><?xml version="1.0" encoding="utf-8"?>
<p:sldLayout xmlns:a="http://schemas.openxmlformats.org/drawingml/2006/main" xmlns:r="http://schemas.openxmlformats.org/officeDocument/2006/relationships" xmlns:p="http://schemas.openxmlformats.org/presentationml/2006/main" matchingName="Caption">
  <p:cSld name="1_Caption xQb/haoxIoI=">
    <p:spTree>
      <p:nvGrpSpPr>
        <p:cNvPr id="1" name="Shape 3494"/>
        <p:cNvGrpSpPr/>
        <p:nvPr/>
      </p:nvGrpSpPr>
      <p:grpSpPr>
        <a:xfrm>
          <a:off x="0" y="0"/>
          <a:ext cx="0" cy="0"/>
          <a:chOff x="0" y="0"/>
          <a:chExt cx="0" cy="0"/>
        </a:xfrm>
      </p:grpSpPr>
      <p:sp>
        <p:nvSpPr>
          <p:cNvPr id="3495" name="Google Shape;3495;g1f5d965ad35_0_3509"/>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pic>
        <p:nvPicPr>
          <p:cNvPr id="3496" name="Google Shape;3496;g1f5d965ad35_0_3509"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3497" name="Google Shape;3497;g1f5d965ad35_0_3509" descr="Graphical user interface&#10;&#10;Description automatically generated with low confidence"/>
          <p:cNvPicPr preferRelativeResize="0"/>
          <p:nvPr/>
        </p:nvPicPr>
        <p:blipFill rotWithShape="1">
          <a:blip r:embed="rId3">
            <a:alphaModFix/>
          </a:blip>
          <a:srcRect/>
          <a:stretch/>
        </p:blipFill>
        <p:spPr>
          <a:xfrm>
            <a:off x="652061" y="192491"/>
            <a:ext cx="7839875" cy="4758518"/>
          </a:xfrm>
          <a:prstGeom prst="rect">
            <a:avLst/>
          </a:prstGeom>
          <a:noFill/>
          <a:ln>
            <a:noFill/>
          </a:ln>
        </p:spPr>
      </p:pic>
      <p:sp>
        <p:nvSpPr>
          <p:cNvPr id="3498" name="Google Shape;3498;g1f5d965ad35_0_3509"/>
          <p:cNvSpPr txBox="1">
            <a:spLocks noGrp="1"/>
          </p:cNvSpPr>
          <p:nvPr>
            <p:ph type="body" idx="1"/>
          </p:nvPr>
        </p:nvSpPr>
        <p:spPr>
          <a:xfrm>
            <a:off x="3087599" y="1365640"/>
            <a:ext cx="2968800" cy="450000"/>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100"/>
              <a:buFont typeface="Arial"/>
              <a:buNone/>
              <a:defRPr sz="1600" b="1" i="1" u="none" strike="noStrike" cap="none">
                <a:solidFill>
                  <a:srgbClr val="BD8738"/>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3499" name="Google Shape;3499;g1f5d965ad35_0_3509"/>
          <p:cNvCxnSpPr/>
          <p:nvPr/>
        </p:nvCxnSpPr>
        <p:spPr>
          <a:xfrm>
            <a:off x="4069889" y="1814037"/>
            <a:ext cx="987600" cy="0"/>
          </a:xfrm>
          <a:prstGeom prst="straightConnector1">
            <a:avLst/>
          </a:prstGeom>
          <a:noFill/>
          <a:ln w="19050" cap="flat" cmpd="sng">
            <a:solidFill>
              <a:srgbClr val="BD8738"/>
            </a:solidFill>
            <a:prstDash val="solid"/>
            <a:miter lim="800000"/>
            <a:headEnd type="none" w="sm" len="sm"/>
            <a:tailEnd type="none" w="sm" len="sm"/>
          </a:ln>
        </p:spPr>
      </p:cxnSp>
      <p:cxnSp>
        <p:nvCxnSpPr>
          <p:cNvPr id="3500" name="Google Shape;3500;g1f5d965ad35_0_3509"/>
          <p:cNvCxnSpPr/>
          <p:nvPr/>
        </p:nvCxnSpPr>
        <p:spPr>
          <a:xfrm>
            <a:off x="3996377" y="1814037"/>
            <a:ext cx="18600" cy="0"/>
          </a:xfrm>
          <a:prstGeom prst="straightConnector1">
            <a:avLst/>
          </a:prstGeom>
          <a:noFill/>
          <a:ln w="19050" cap="flat" cmpd="sng">
            <a:solidFill>
              <a:srgbClr val="BD8738"/>
            </a:solidFill>
            <a:prstDash val="solid"/>
            <a:round/>
            <a:headEnd type="none" w="sm" len="sm"/>
            <a:tailEnd type="none" w="sm" len="sm"/>
          </a:ln>
        </p:spPr>
      </p:cxnSp>
      <p:cxnSp>
        <p:nvCxnSpPr>
          <p:cNvPr id="3501" name="Google Shape;3501;g1f5d965ad35_0_3509"/>
          <p:cNvCxnSpPr/>
          <p:nvPr/>
        </p:nvCxnSpPr>
        <p:spPr>
          <a:xfrm>
            <a:off x="4033133" y="1814037"/>
            <a:ext cx="18600" cy="0"/>
          </a:xfrm>
          <a:prstGeom prst="straightConnector1">
            <a:avLst/>
          </a:prstGeom>
          <a:noFill/>
          <a:ln w="19050" cap="flat" cmpd="sng">
            <a:solidFill>
              <a:srgbClr val="BD8738"/>
            </a:solidFill>
            <a:prstDash val="solid"/>
            <a:round/>
            <a:headEnd type="none" w="sm" len="sm"/>
            <a:tailEnd type="none" w="sm" len="sm"/>
          </a:ln>
        </p:spPr>
      </p:cxnSp>
      <p:cxnSp>
        <p:nvCxnSpPr>
          <p:cNvPr id="3502" name="Google Shape;3502;g1f5d965ad35_0_3509"/>
          <p:cNvCxnSpPr/>
          <p:nvPr/>
        </p:nvCxnSpPr>
        <p:spPr>
          <a:xfrm>
            <a:off x="5075539" y="1814037"/>
            <a:ext cx="18600" cy="0"/>
          </a:xfrm>
          <a:prstGeom prst="straightConnector1">
            <a:avLst/>
          </a:prstGeom>
          <a:noFill/>
          <a:ln w="19050" cap="flat" cmpd="sng">
            <a:solidFill>
              <a:srgbClr val="BD8738"/>
            </a:solidFill>
            <a:prstDash val="solid"/>
            <a:round/>
            <a:headEnd type="none" w="sm" len="sm"/>
            <a:tailEnd type="none" w="sm" len="sm"/>
          </a:ln>
        </p:spPr>
      </p:cxnSp>
      <p:cxnSp>
        <p:nvCxnSpPr>
          <p:cNvPr id="3503" name="Google Shape;3503;g1f5d965ad35_0_3509"/>
          <p:cNvCxnSpPr/>
          <p:nvPr/>
        </p:nvCxnSpPr>
        <p:spPr>
          <a:xfrm>
            <a:off x="5107533" y="1814037"/>
            <a:ext cx="18600" cy="0"/>
          </a:xfrm>
          <a:prstGeom prst="straightConnector1">
            <a:avLst/>
          </a:prstGeom>
          <a:noFill/>
          <a:ln w="19050" cap="flat" cmpd="sng">
            <a:solidFill>
              <a:srgbClr val="BD8738"/>
            </a:solidFill>
            <a:prstDash val="solid"/>
            <a:round/>
            <a:headEnd type="none" w="sm" len="sm"/>
            <a:tailEnd type="none" w="sm" len="sm"/>
          </a:ln>
        </p:spPr>
      </p:cxnSp>
      <p:sp>
        <p:nvSpPr>
          <p:cNvPr id="3504" name="Google Shape;3504;g1f5d965ad35_0_3509"/>
          <p:cNvSpPr txBox="1">
            <a:spLocks noGrp="1"/>
          </p:cNvSpPr>
          <p:nvPr>
            <p:ph type="body" idx="2"/>
          </p:nvPr>
        </p:nvSpPr>
        <p:spPr>
          <a:xfrm>
            <a:off x="2552700" y="2110157"/>
            <a:ext cx="4038600" cy="1992000"/>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6.xml><?xml version="1.0" encoding="utf-8"?>
<p:sldLayout xmlns:a="http://schemas.openxmlformats.org/drawingml/2006/main" xmlns:r="http://schemas.openxmlformats.org/officeDocument/2006/relationships" xmlns:p="http://schemas.openxmlformats.org/presentationml/2006/main" matchingName="Caption">
  <p:cSld name="1_Caption dxDJ6O6qqGQ=">
    <p:spTree>
      <p:nvGrpSpPr>
        <p:cNvPr id="1" name="Shape 3505"/>
        <p:cNvGrpSpPr/>
        <p:nvPr/>
      </p:nvGrpSpPr>
      <p:grpSpPr>
        <a:xfrm>
          <a:off x="0" y="0"/>
          <a:ext cx="0" cy="0"/>
          <a:chOff x="0" y="0"/>
          <a:chExt cx="0" cy="0"/>
        </a:xfrm>
      </p:grpSpPr>
      <p:sp>
        <p:nvSpPr>
          <p:cNvPr id="3506" name="Google Shape;3506;g1f5d965ad35_0_3520"/>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3507" name="Google Shape;3507;g1f5d965ad35_0_3520"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3508" name="Google Shape;3508;g1f5d965ad35_0_3520" descr="A picture containing text, vector graphics, toy, doll&#10;&#10;Description automatically generated"/>
          <p:cNvPicPr preferRelativeResize="0"/>
          <p:nvPr/>
        </p:nvPicPr>
        <p:blipFill rotWithShape="1">
          <a:blip r:embed="rId3">
            <a:alphaModFix/>
          </a:blip>
          <a:srcRect/>
          <a:stretch/>
        </p:blipFill>
        <p:spPr>
          <a:xfrm>
            <a:off x="1145672" y="987084"/>
            <a:ext cx="2215128" cy="3457594"/>
          </a:xfrm>
          <a:prstGeom prst="rect">
            <a:avLst/>
          </a:prstGeom>
          <a:noFill/>
          <a:ln>
            <a:noFill/>
          </a:ln>
        </p:spPr>
      </p:pic>
      <p:sp>
        <p:nvSpPr>
          <p:cNvPr id="3509" name="Google Shape;3509;g1f5d965ad35_0_3520"/>
          <p:cNvSpPr txBox="1">
            <a:spLocks noGrp="1"/>
          </p:cNvSpPr>
          <p:nvPr>
            <p:ph type="body" idx="1"/>
          </p:nvPr>
        </p:nvSpPr>
        <p:spPr>
          <a:xfrm>
            <a:off x="4164295" y="1656080"/>
            <a:ext cx="3865500" cy="18312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rgbClr val="22366A"/>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7.xml><?xml version="1.0" encoding="utf-8"?>
<p:sldLayout xmlns:a="http://schemas.openxmlformats.org/drawingml/2006/main" xmlns:r="http://schemas.openxmlformats.org/officeDocument/2006/relationships" xmlns:p="http://schemas.openxmlformats.org/presentationml/2006/main" matchingName="Caption">
  <p:cSld name="1_Caption iPvf62mYMRg=">
    <p:spTree>
      <p:nvGrpSpPr>
        <p:cNvPr id="1" name="Shape 3510"/>
        <p:cNvGrpSpPr/>
        <p:nvPr/>
      </p:nvGrpSpPr>
      <p:grpSpPr>
        <a:xfrm>
          <a:off x="0" y="0"/>
          <a:ext cx="0" cy="0"/>
          <a:chOff x="0" y="0"/>
          <a:chExt cx="0" cy="0"/>
        </a:xfrm>
      </p:grpSpPr>
      <p:sp>
        <p:nvSpPr>
          <p:cNvPr id="3511" name="Google Shape;3511;g1f5d965ad35_0_3525"/>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3512" name="Google Shape;3512;g1f5d965ad35_0_3525"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513" name="Google Shape;3513;g1f5d965ad35_0_3525"/>
          <p:cNvGrpSpPr/>
          <p:nvPr/>
        </p:nvGrpSpPr>
        <p:grpSpPr>
          <a:xfrm>
            <a:off x="3907491" y="3547977"/>
            <a:ext cx="1329000" cy="71700"/>
            <a:chOff x="3907491" y="3547977"/>
            <a:chExt cx="1329000" cy="71700"/>
          </a:xfrm>
        </p:grpSpPr>
        <p:sp>
          <p:nvSpPr>
            <p:cNvPr id="3514" name="Google Shape;3514;g1f5d965ad35_0_3525"/>
            <p:cNvSpPr/>
            <p:nvPr/>
          </p:nvSpPr>
          <p:spPr>
            <a:xfrm>
              <a:off x="4605991" y="3547977"/>
              <a:ext cx="71700" cy="717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515" name="Google Shape;3515;g1f5d965ad35_0_3525"/>
            <p:cNvSpPr/>
            <p:nvPr/>
          </p:nvSpPr>
          <p:spPr>
            <a:xfrm>
              <a:off x="4466291" y="3547977"/>
              <a:ext cx="71700" cy="717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516" name="Google Shape;3516;g1f5d965ad35_0_3525"/>
            <p:cNvSpPr/>
            <p:nvPr/>
          </p:nvSpPr>
          <p:spPr>
            <a:xfrm>
              <a:off x="4326591" y="3547977"/>
              <a:ext cx="71700" cy="717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517" name="Google Shape;3517;g1f5d965ad35_0_3525"/>
            <p:cNvSpPr/>
            <p:nvPr/>
          </p:nvSpPr>
          <p:spPr>
            <a:xfrm>
              <a:off x="4186891" y="3547977"/>
              <a:ext cx="71700" cy="717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518" name="Google Shape;3518;g1f5d965ad35_0_3525"/>
            <p:cNvSpPr/>
            <p:nvPr/>
          </p:nvSpPr>
          <p:spPr>
            <a:xfrm>
              <a:off x="4047191" y="3547977"/>
              <a:ext cx="71700" cy="717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519" name="Google Shape;3519;g1f5d965ad35_0_3525"/>
            <p:cNvSpPr/>
            <p:nvPr/>
          </p:nvSpPr>
          <p:spPr>
            <a:xfrm>
              <a:off x="3907491" y="3547977"/>
              <a:ext cx="71700" cy="717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520" name="Google Shape;3520;g1f5d965ad35_0_3525"/>
            <p:cNvSpPr/>
            <p:nvPr/>
          </p:nvSpPr>
          <p:spPr>
            <a:xfrm>
              <a:off x="5164791" y="3547977"/>
              <a:ext cx="71700" cy="717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521" name="Google Shape;3521;g1f5d965ad35_0_3525"/>
            <p:cNvSpPr/>
            <p:nvPr/>
          </p:nvSpPr>
          <p:spPr>
            <a:xfrm>
              <a:off x="5025091" y="3547977"/>
              <a:ext cx="71700" cy="717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522" name="Google Shape;3522;g1f5d965ad35_0_3525"/>
            <p:cNvSpPr/>
            <p:nvPr/>
          </p:nvSpPr>
          <p:spPr>
            <a:xfrm>
              <a:off x="4885391" y="3547977"/>
              <a:ext cx="71700" cy="717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523" name="Google Shape;3523;g1f5d965ad35_0_3525"/>
            <p:cNvSpPr/>
            <p:nvPr/>
          </p:nvSpPr>
          <p:spPr>
            <a:xfrm>
              <a:off x="4745691" y="3547977"/>
              <a:ext cx="71700" cy="717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3524" name="Google Shape;3524;g1f5d965ad35_0_3525"/>
          <p:cNvSpPr txBox="1">
            <a:spLocks noGrp="1"/>
          </p:cNvSpPr>
          <p:nvPr>
            <p:ph type="body" idx="1"/>
          </p:nvPr>
        </p:nvSpPr>
        <p:spPr>
          <a:xfrm>
            <a:off x="688975" y="1574318"/>
            <a:ext cx="7766100" cy="1794000"/>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lt2"/>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8.xml><?xml version="1.0" encoding="utf-8"?>
<p:sldLayout xmlns:a="http://schemas.openxmlformats.org/drawingml/2006/main" xmlns:r="http://schemas.openxmlformats.org/officeDocument/2006/relationships" xmlns:p="http://schemas.openxmlformats.org/presentationml/2006/main" matchingName="Caption">
  <p:cSld name="1_Caption SxTrQ5c5BAc=">
    <p:spTree>
      <p:nvGrpSpPr>
        <p:cNvPr id="1" name="Shape 3525"/>
        <p:cNvGrpSpPr/>
        <p:nvPr/>
      </p:nvGrpSpPr>
      <p:grpSpPr>
        <a:xfrm>
          <a:off x="0" y="0"/>
          <a:ext cx="0" cy="0"/>
          <a:chOff x="0" y="0"/>
          <a:chExt cx="0" cy="0"/>
        </a:xfrm>
      </p:grpSpPr>
      <p:sp>
        <p:nvSpPr>
          <p:cNvPr id="3526" name="Google Shape;3526;g1f5d965ad35_0_3540"/>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3527" name="Google Shape;3527;g1f5d965ad35_0_3540"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528" name="Google Shape;3528;g1f5d965ad35_0_3540"/>
          <p:cNvGrpSpPr/>
          <p:nvPr/>
        </p:nvGrpSpPr>
        <p:grpSpPr>
          <a:xfrm>
            <a:off x="3907491" y="3547977"/>
            <a:ext cx="1329000" cy="71700"/>
            <a:chOff x="3837640" y="2865532"/>
            <a:chExt cx="1329000" cy="71700"/>
          </a:xfrm>
        </p:grpSpPr>
        <p:sp>
          <p:nvSpPr>
            <p:cNvPr id="3529" name="Google Shape;3529;g1f5d965ad35_0_3540"/>
            <p:cNvSpPr/>
            <p:nvPr/>
          </p:nvSpPr>
          <p:spPr>
            <a:xfrm>
              <a:off x="4536140" y="2865532"/>
              <a:ext cx="71700" cy="717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530" name="Google Shape;3530;g1f5d965ad35_0_3540"/>
            <p:cNvSpPr/>
            <p:nvPr/>
          </p:nvSpPr>
          <p:spPr>
            <a:xfrm>
              <a:off x="4396440" y="2865532"/>
              <a:ext cx="71700" cy="71700"/>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531" name="Google Shape;3531;g1f5d965ad35_0_3540"/>
            <p:cNvSpPr/>
            <p:nvPr/>
          </p:nvSpPr>
          <p:spPr>
            <a:xfrm>
              <a:off x="4256740" y="2865532"/>
              <a:ext cx="71700" cy="71700"/>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532" name="Google Shape;3532;g1f5d965ad35_0_3540"/>
            <p:cNvSpPr/>
            <p:nvPr/>
          </p:nvSpPr>
          <p:spPr>
            <a:xfrm>
              <a:off x="4117040" y="2865532"/>
              <a:ext cx="71700" cy="71700"/>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533" name="Google Shape;3533;g1f5d965ad35_0_3540"/>
            <p:cNvSpPr/>
            <p:nvPr/>
          </p:nvSpPr>
          <p:spPr>
            <a:xfrm>
              <a:off x="3977340" y="2865532"/>
              <a:ext cx="71700" cy="71700"/>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534" name="Google Shape;3534;g1f5d965ad35_0_3540"/>
            <p:cNvSpPr/>
            <p:nvPr/>
          </p:nvSpPr>
          <p:spPr>
            <a:xfrm>
              <a:off x="3837640" y="2865532"/>
              <a:ext cx="71700" cy="71700"/>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535" name="Google Shape;3535;g1f5d965ad35_0_3540"/>
            <p:cNvSpPr/>
            <p:nvPr/>
          </p:nvSpPr>
          <p:spPr>
            <a:xfrm>
              <a:off x="5094940" y="2865532"/>
              <a:ext cx="71700" cy="717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536" name="Google Shape;3536;g1f5d965ad35_0_3540"/>
            <p:cNvSpPr/>
            <p:nvPr/>
          </p:nvSpPr>
          <p:spPr>
            <a:xfrm>
              <a:off x="4955240" y="2865532"/>
              <a:ext cx="71700" cy="717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537" name="Google Shape;3537;g1f5d965ad35_0_3540"/>
            <p:cNvSpPr/>
            <p:nvPr/>
          </p:nvSpPr>
          <p:spPr>
            <a:xfrm>
              <a:off x="4815540" y="2865532"/>
              <a:ext cx="71700" cy="717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538" name="Google Shape;3538;g1f5d965ad35_0_3540"/>
            <p:cNvSpPr/>
            <p:nvPr/>
          </p:nvSpPr>
          <p:spPr>
            <a:xfrm>
              <a:off x="4675840" y="2865532"/>
              <a:ext cx="71700" cy="717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3539" name="Google Shape;3539;g1f5d965ad35_0_3540"/>
          <p:cNvSpPr txBox="1">
            <a:spLocks noGrp="1"/>
          </p:cNvSpPr>
          <p:nvPr>
            <p:ph type="body" idx="1"/>
          </p:nvPr>
        </p:nvSpPr>
        <p:spPr>
          <a:xfrm>
            <a:off x="688975" y="1574318"/>
            <a:ext cx="7766100" cy="1794000"/>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p="http://schemas.openxmlformats.org/presentationml/2006/main" matchingName="Caption">
  <p:cSld name="1_Caption ig/sqsIM5ZM=">
    <p:spTree>
      <p:nvGrpSpPr>
        <p:cNvPr id="1" name="Shape 3540"/>
        <p:cNvGrpSpPr/>
        <p:nvPr/>
      </p:nvGrpSpPr>
      <p:grpSpPr>
        <a:xfrm>
          <a:off x="0" y="0"/>
          <a:ext cx="0" cy="0"/>
          <a:chOff x="0" y="0"/>
          <a:chExt cx="0" cy="0"/>
        </a:xfrm>
      </p:grpSpPr>
      <p:pic>
        <p:nvPicPr>
          <p:cNvPr id="3541" name="Google Shape;3541;g1f5d965ad35_0_3555" descr="Background pattern&#10;&#10;Description automatically generated with medium confidence"/>
          <p:cNvPicPr preferRelativeResize="0"/>
          <p:nvPr/>
        </p:nvPicPr>
        <p:blipFill rotWithShape="1">
          <a:blip r:embed="rId2">
            <a:alphaModFix/>
          </a:blip>
          <a:srcRect/>
          <a:stretch/>
        </p:blipFill>
        <p:spPr>
          <a:xfrm>
            <a:off x="0" y="0"/>
            <a:ext cx="9144000" cy="5143499"/>
          </a:xfrm>
          <a:prstGeom prst="rect">
            <a:avLst/>
          </a:prstGeom>
          <a:noFill/>
          <a:ln>
            <a:noFill/>
          </a:ln>
        </p:spPr>
      </p:pic>
      <p:pic>
        <p:nvPicPr>
          <p:cNvPr id="3542" name="Google Shape;3542;g1f5d965ad35_0_3555" descr="A group of people sitting at a table&#10;&#10;Description automatically generated with low confidence"/>
          <p:cNvPicPr preferRelativeResize="0"/>
          <p:nvPr/>
        </p:nvPicPr>
        <p:blipFill rotWithShape="1">
          <a:blip r:embed="rId3">
            <a:alphaModFix/>
          </a:blip>
          <a:srcRect l="11613" t="29183"/>
          <a:stretch/>
        </p:blipFill>
        <p:spPr>
          <a:xfrm>
            <a:off x="4864308" y="0"/>
            <a:ext cx="4279693" cy="5143500"/>
          </a:xfrm>
          <a:prstGeom prst="rect">
            <a:avLst/>
          </a:prstGeom>
          <a:noFill/>
          <a:ln>
            <a:noFill/>
          </a:ln>
        </p:spPr>
      </p:pic>
      <p:pic>
        <p:nvPicPr>
          <p:cNvPr id="3543" name="Google Shape;3543;g1f5d965ad35_0_3555" descr="Shape&#10;&#10;Description automatically generated with low confidence"/>
          <p:cNvPicPr preferRelativeResize="0"/>
          <p:nvPr/>
        </p:nvPicPr>
        <p:blipFill rotWithShape="1">
          <a:blip r:embed="rId4">
            <a:alphaModFix/>
          </a:blip>
          <a:srcRect/>
          <a:stretch/>
        </p:blipFill>
        <p:spPr>
          <a:xfrm>
            <a:off x="0" y="0"/>
            <a:ext cx="9144000" cy="5143500"/>
          </a:xfrm>
          <a:prstGeom prst="rect">
            <a:avLst/>
          </a:prstGeom>
          <a:noFill/>
          <a:ln>
            <a:noFill/>
          </a:ln>
        </p:spPr>
      </p:pic>
      <p:sp>
        <p:nvSpPr>
          <p:cNvPr id="3544" name="Google Shape;3544;g1f5d965ad35_0_3555"/>
          <p:cNvSpPr/>
          <p:nvPr/>
        </p:nvSpPr>
        <p:spPr>
          <a:xfrm>
            <a:off x="0" y="1107751"/>
            <a:ext cx="4864200" cy="29280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3545" name="Google Shape;3545;g1f5d965ad35_0_3555"/>
          <p:cNvSpPr/>
          <p:nvPr/>
        </p:nvSpPr>
        <p:spPr>
          <a:xfrm>
            <a:off x="185197" y="1339045"/>
            <a:ext cx="69300" cy="2465400"/>
          </a:xfrm>
          <a:prstGeom prst="rect">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46" name="Google Shape;3546;g1f5d965ad35_0_3555"/>
          <p:cNvSpPr txBox="1">
            <a:spLocks noGrp="1"/>
          </p:cNvSpPr>
          <p:nvPr>
            <p:ph type="title"/>
          </p:nvPr>
        </p:nvSpPr>
        <p:spPr>
          <a:xfrm>
            <a:off x="387873" y="1377777"/>
            <a:ext cx="3421500" cy="459300"/>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2000" b="1" i="1"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47" name="Google Shape;3547;g1f5d965ad35_0_3555"/>
          <p:cNvSpPr txBox="1">
            <a:spLocks noGrp="1"/>
          </p:cNvSpPr>
          <p:nvPr>
            <p:ph type="body" idx="1"/>
          </p:nvPr>
        </p:nvSpPr>
        <p:spPr>
          <a:xfrm>
            <a:off x="387873" y="1985160"/>
            <a:ext cx="4343100" cy="1819200"/>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1_Caption 8">
    <p:spTree>
      <p:nvGrpSpPr>
        <p:cNvPr id="1" name="Shape 158"/>
        <p:cNvGrpSpPr/>
        <p:nvPr/>
      </p:nvGrpSpPr>
      <p:grpSpPr>
        <a:xfrm>
          <a:off x="0" y="0"/>
          <a:ext cx="0" cy="0"/>
          <a:chOff x="0" y="0"/>
          <a:chExt cx="0" cy="0"/>
        </a:xfrm>
      </p:grpSpPr>
      <p:sp>
        <p:nvSpPr>
          <p:cNvPr id="159" name="Google Shape;159;p234"/>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0" name="Google Shape;160;p23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p234"/>
          <p:cNvSpPr>
            <a:spLocks noGrp="1"/>
          </p:cNvSpPr>
          <p:nvPr>
            <p:ph type="pic" idx="2"/>
          </p:nvPr>
        </p:nvSpPr>
        <p:spPr>
          <a:xfrm>
            <a:off x="1" y="0"/>
            <a:ext cx="4572000" cy="5143494"/>
          </a:xfrm>
          <a:prstGeom prst="rect">
            <a:avLst/>
          </a:prstGeom>
          <a:noFill/>
          <a:ln>
            <a:noFill/>
          </a:ln>
        </p:spPr>
      </p:sp>
      <p:sp>
        <p:nvSpPr>
          <p:cNvPr id="162" name="Google Shape;162;p234"/>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3" name="Google Shape;163;p234"/>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64" name="Google Shape;164;p234"/>
          <p:cNvSpPr/>
          <p:nvPr/>
        </p:nvSpPr>
        <p:spPr>
          <a:xfrm>
            <a:off x="4241543" y="1368179"/>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5" name="Google Shape;165;p234"/>
          <p:cNvSpPr>
            <a:spLocks noGrp="1"/>
          </p:cNvSpPr>
          <p:nvPr>
            <p:ph type="pic" idx="3"/>
          </p:nvPr>
        </p:nvSpPr>
        <p:spPr>
          <a:xfrm>
            <a:off x="4408678" y="1539292"/>
            <a:ext cx="318677" cy="318677"/>
          </a:xfrm>
          <a:prstGeom prst="rect">
            <a:avLst/>
          </a:prstGeom>
          <a:noFill/>
          <a:ln>
            <a:noFill/>
          </a:ln>
        </p:spPr>
      </p:sp>
      <p:sp>
        <p:nvSpPr>
          <p:cNvPr id="166" name="Google Shape;166;p234"/>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7" name="Google Shape;167;p234"/>
          <p:cNvSpPr/>
          <p:nvPr/>
        </p:nvSpPr>
        <p:spPr>
          <a:xfrm>
            <a:off x="4241543" y="2951688"/>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8" name="Google Shape;168;p234"/>
          <p:cNvSpPr>
            <a:spLocks noGrp="1"/>
          </p:cNvSpPr>
          <p:nvPr>
            <p:ph type="pic" idx="4"/>
          </p:nvPr>
        </p:nvSpPr>
        <p:spPr>
          <a:xfrm>
            <a:off x="4408678" y="3122801"/>
            <a:ext cx="318677" cy="318677"/>
          </a:xfrm>
          <a:prstGeom prst="rect">
            <a:avLst/>
          </a:prstGeom>
          <a:noFill/>
          <a:ln>
            <a:noFill/>
          </a:ln>
        </p:spPr>
      </p:sp>
      <p:sp>
        <p:nvSpPr>
          <p:cNvPr id="169" name="Google Shape;169;p234"/>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0.xml><?xml version="1.0" encoding="utf-8"?>
<p:sldLayout xmlns:a="http://schemas.openxmlformats.org/drawingml/2006/main" xmlns:r="http://schemas.openxmlformats.org/officeDocument/2006/relationships" xmlns:p="http://schemas.openxmlformats.org/presentationml/2006/main" matchingName="Caption">
  <p:cSld name="1_Caption 38UOKSbeOY8=">
    <p:spTree>
      <p:nvGrpSpPr>
        <p:cNvPr id="1" name="Shape 3548"/>
        <p:cNvGrpSpPr/>
        <p:nvPr/>
      </p:nvGrpSpPr>
      <p:grpSpPr>
        <a:xfrm>
          <a:off x="0" y="0"/>
          <a:ext cx="0" cy="0"/>
          <a:chOff x="0" y="0"/>
          <a:chExt cx="0" cy="0"/>
        </a:xfrm>
      </p:grpSpPr>
      <p:pic>
        <p:nvPicPr>
          <p:cNvPr id="3549" name="Google Shape;3549;g1f5d965ad35_0_3563"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3550" name="Google Shape;3550;g1f5d965ad35_0_3563" descr="Shape&#10;&#10;Description automatically generated with low confidence"/>
          <p:cNvPicPr preferRelativeResize="0"/>
          <p:nvPr/>
        </p:nvPicPr>
        <p:blipFill rotWithShape="1">
          <a:blip r:embed="rId3">
            <a:alphaModFix/>
          </a:blip>
          <a:srcRect/>
          <a:stretch/>
        </p:blipFill>
        <p:spPr>
          <a:xfrm>
            <a:off x="0" y="0"/>
            <a:ext cx="9143988" cy="5143492"/>
          </a:xfrm>
          <a:prstGeom prst="rect">
            <a:avLst/>
          </a:prstGeom>
          <a:noFill/>
          <a:ln>
            <a:noFill/>
          </a:ln>
        </p:spPr>
      </p:pic>
      <p:grpSp>
        <p:nvGrpSpPr>
          <p:cNvPr id="3551" name="Google Shape;3551;g1f5d965ad35_0_3563"/>
          <p:cNvGrpSpPr/>
          <p:nvPr/>
        </p:nvGrpSpPr>
        <p:grpSpPr>
          <a:xfrm>
            <a:off x="-900" y="1034935"/>
            <a:ext cx="9146700" cy="1842089"/>
            <a:chOff x="-900" y="1034935"/>
            <a:chExt cx="9146700" cy="1842089"/>
          </a:xfrm>
        </p:grpSpPr>
        <p:sp>
          <p:nvSpPr>
            <p:cNvPr id="3552" name="Google Shape;3552;g1f5d965ad35_0_3563"/>
            <p:cNvSpPr/>
            <p:nvPr/>
          </p:nvSpPr>
          <p:spPr>
            <a:xfrm>
              <a:off x="0" y="1085724"/>
              <a:ext cx="9145800" cy="17913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3553" name="Google Shape;3553;g1f5d965ad35_0_3563"/>
            <p:cNvCxnSpPr/>
            <p:nvPr/>
          </p:nvCxnSpPr>
          <p:spPr>
            <a:xfrm>
              <a:off x="-900" y="1034935"/>
              <a:ext cx="9145800" cy="0"/>
            </a:xfrm>
            <a:prstGeom prst="straightConnector1">
              <a:avLst/>
            </a:prstGeom>
            <a:noFill/>
            <a:ln w="12700" cap="flat" cmpd="sng">
              <a:solidFill>
                <a:schemeClr val="accent2"/>
              </a:solidFill>
              <a:prstDash val="solid"/>
              <a:round/>
              <a:headEnd type="none" w="sm" len="sm"/>
              <a:tailEnd type="none" w="sm" len="sm"/>
            </a:ln>
          </p:spPr>
        </p:cxnSp>
      </p:grpSp>
      <p:pic>
        <p:nvPicPr>
          <p:cNvPr id="3554" name="Google Shape;3554;g1f5d965ad35_0_3563"/>
          <p:cNvPicPr preferRelativeResize="0"/>
          <p:nvPr/>
        </p:nvPicPr>
        <p:blipFill rotWithShape="1">
          <a:blip r:embed="rId4">
            <a:alphaModFix/>
          </a:blip>
          <a:srcRect/>
          <a:stretch/>
        </p:blipFill>
        <p:spPr>
          <a:xfrm>
            <a:off x="244973" y="966439"/>
            <a:ext cx="4181754" cy="4151488"/>
          </a:xfrm>
          <a:prstGeom prst="rect">
            <a:avLst/>
          </a:prstGeom>
          <a:noFill/>
          <a:ln>
            <a:noFill/>
          </a:ln>
        </p:spPr>
      </p:pic>
      <p:sp>
        <p:nvSpPr>
          <p:cNvPr id="3555" name="Google Shape;3555;g1f5d965ad35_0_3563"/>
          <p:cNvSpPr txBox="1">
            <a:spLocks noGrp="1"/>
          </p:cNvSpPr>
          <p:nvPr>
            <p:ph type="body" idx="1"/>
          </p:nvPr>
        </p:nvSpPr>
        <p:spPr>
          <a:xfrm>
            <a:off x="4852577" y="1247209"/>
            <a:ext cx="3865500" cy="14682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accent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1.xml><?xml version="1.0" encoding="utf-8"?>
<p:sldLayout xmlns:a="http://schemas.openxmlformats.org/drawingml/2006/main" xmlns:r="http://schemas.openxmlformats.org/officeDocument/2006/relationships" xmlns:p="http://schemas.openxmlformats.org/presentationml/2006/main" matchingName="Caption">
  <p:cSld name="1_Caption sQX8xDz+iao=">
    <p:spTree>
      <p:nvGrpSpPr>
        <p:cNvPr id="1" name="Shape 3556"/>
        <p:cNvGrpSpPr/>
        <p:nvPr/>
      </p:nvGrpSpPr>
      <p:grpSpPr>
        <a:xfrm>
          <a:off x="0" y="0"/>
          <a:ext cx="0" cy="0"/>
          <a:chOff x="0" y="0"/>
          <a:chExt cx="0" cy="0"/>
        </a:xfrm>
      </p:grpSpPr>
      <p:pic>
        <p:nvPicPr>
          <p:cNvPr id="3557" name="Google Shape;3557;g1f5d965ad35_0_3571"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3558" name="Google Shape;3558;g1f5d965ad35_0_3571" descr="Shape&#10;&#10;Description automatically generated with low confidence"/>
          <p:cNvPicPr preferRelativeResize="0"/>
          <p:nvPr/>
        </p:nvPicPr>
        <p:blipFill rotWithShape="1">
          <a:blip r:embed="rId3">
            <a:alphaModFix/>
          </a:blip>
          <a:srcRect/>
          <a:stretch/>
        </p:blipFill>
        <p:spPr>
          <a:xfrm>
            <a:off x="0" y="0"/>
            <a:ext cx="9143988" cy="5143492"/>
          </a:xfrm>
          <a:prstGeom prst="rect">
            <a:avLst/>
          </a:prstGeom>
          <a:noFill/>
          <a:ln>
            <a:noFill/>
          </a:ln>
        </p:spPr>
      </p:pic>
      <p:cxnSp>
        <p:nvCxnSpPr>
          <p:cNvPr id="3559" name="Google Shape;3559;g1f5d965ad35_0_3571"/>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3560" name="Google Shape;3560;g1f5d965ad35_0_3571"/>
          <p:cNvSpPr/>
          <p:nvPr/>
        </p:nvSpPr>
        <p:spPr>
          <a:xfrm>
            <a:off x="0" y="1037770"/>
            <a:ext cx="9144000" cy="16140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3561" name="Google Shape;3561;g1f5d965ad35_0_3571"/>
          <p:cNvPicPr preferRelativeResize="0"/>
          <p:nvPr/>
        </p:nvPicPr>
        <p:blipFill rotWithShape="1">
          <a:blip r:embed="rId4">
            <a:alphaModFix/>
          </a:blip>
          <a:srcRect t="-454" b="47600"/>
          <a:stretch/>
        </p:blipFill>
        <p:spPr>
          <a:xfrm flipH="1">
            <a:off x="349864" y="721112"/>
            <a:ext cx="3612539" cy="4395171"/>
          </a:xfrm>
          <a:prstGeom prst="rect">
            <a:avLst/>
          </a:prstGeom>
          <a:noFill/>
          <a:ln>
            <a:noFill/>
          </a:ln>
        </p:spPr>
      </p:pic>
      <p:sp>
        <p:nvSpPr>
          <p:cNvPr id="3562" name="Google Shape;3562;g1f5d965ad35_0_3571"/>
          <p:cNvSpPr txBox="1">
            <a:spLocks noGrp="1"/>
          </p:cNvSpPr>
          <p:nvPr>
            <p:ph type="body" idx="1"/>
          </p:nvPr>
        </p:nvSpPr>
        <p:spPr>
          <a:xfrm>
            <a:off x="4620415" y="1247209"/>
            <a:ext cx="3865500" cy="11607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2.xml><?xml version="1.0" encoding="utf-8"?>
<p:sldLayout xmlns:a="http://schemas.openxmlformats.org/drawingml/2006/main" xmlns:r="http://schemas.openxmlformats.org/officeDocument/2006/relationships" xmlns:p="http://schemas.openxmlformats.org/presentationml/2006/main" matchingName="Caption">
  <p:cSld name="1_Caption 6ay8rAN2Gks=">
    <p:spTree>
      <p:nvGrpSpPr>
        <p:cNvPr id="1" name="Shape 3563"/>
        <p:cNvGrpSpPr/>
        <p:nvPr/>
      </p:nvGrpSpPr>
      <p:grpSpPr>
        <a:xfrm>
          <a:off x="0" y="0"/>
          <a:ext cx="0" cy="0"/>
          <a:chOff x="0" y="0"/>
          <a:chExt cx="0" cy="0"/>
        </a:xfrm>
      </p:grpSpPr>
      <p:pic>
        <p:nvPicPr>
          <p:cNvPr id="3564" name="Google Shape;3564;g1f5d965ad35_0_3578"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3565" name="Google Shape;3565;g1f5d965ad35_0_3578" descr="Shape&#10;&#10;Description automatically generated with low confidence"/>
          <p:cNvPicPr preferRelativeResize="0"/>
          <p:nvPr/>
        </p:nvPicPr>
        <p:blipFill rotWithShape="1">
          <a:blip r:embed="rId3">
            <a:alphaModFix/>
          </a:blip>
          <a:srcRect/>
          <a:stretch/>
        </p:blipFill>
        <p:spPr>
          <a:xfrm>
            <a:off x="0" y="0"/>
            <a:ext cx="9143988" cy="5143492"/>
          </a:xfrm>
          <a:prstGeom prst="rect">
            <a:avLst/>
          </a:prstGeom>
          <a:noFill/>
          <a:ln>
            <a:noFill/>
          </a:ln>
        </p:spPr>
      </p:pic>
      <p:grpSp>
        <p:nvGrpSpPr>
          <p:cNvPr id="3566" name="Google Shape;3566;g1f5d965ad35_0_3578"/>
          <p:cNvGrpSpPr/>
          <p:nvPr/>
        </p:nvGrpSpPr>
        <p:grpSpPr>
          <a:xfrm>
            <a:off x="-900" y="1034935"/>
            <a:ext cx="9146700" cy="1842089"/>
            <a:chOff x="-900" y="1034935"/>
            <a:chExt cx="9146700" cy="1842089"/>
          </a:xfrm>
        </p:grpSpPr>
        <p:sp>
          <p:nvSpPr>
            <p:cNvPr id="3567" name="Google Shape;3567;g1f5d965ad35_0_3578"/>
            <p:cNvSpPr/>
            <p:nvPr/>
          </p:nvSpPr>
          <p:spPr>
            <a:xfrm>
              <a:off x="0" y="1085724"/>
              <a:ext cx="9145800" cy="17913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3568" name="Google Shape;3568;g1f5d965ad35_0_3578"/>
            <p:cNvCxnSpPr/>
            <p:nvPr/>
          </p:nvCxnSpPr>
          <p:spPr>
            <a:xfrm>
              <a:off x="-900" y="1034935"/>
              <a:ext cx="9145800" cy="0"/>
            </a:xfrm>
            <a:prstGeom prst="straightConnector1">
              <a:avLst/>
            </a:prstGeom>
            <a:noFill/>
            <a:ln w="12700" cap="flat" cmpd="sng">
              <a:solidFill>
                <a:schemeClr val="dk2"/>
              </a:solidFill>
              <a:prstDash val="solid"/>
              <a:round/>
              <a:headEnd type="none" w="sm" len="sm"/>
              <a:tailEnd type="none" w="sm" len="sm"/>
            </a:ln>
          </p:spPr>
        </p:cxnSp>
      </p:grpSp>
      <p:pic>
        <p:nvPicPr>
          <p:cNvPr id="3569" name="Google Shape;3569;g1f5d965ad35_0_3578"/>
          <p:cNvPicPr preferRelativeResize="0"/>
          <p:nvPr/>
        </p:nvPicPr>
        <p:blipFill rotWithShape="1">
          <a:blip r:embed="rId4">
            <a:alphaModFix/>
          </a:blip>
          <a:srcRect/>
          <a:stretch/>
        </p:blipFill>
        <p:spPr>
          <a:xfrm>
            <a:off x="244973" y="966439"/>
            <a:ext cx="4181754" cy="4151488"/>
          </a:xfrm>
          <a:prstGeom prst="rect">
            <a:avLst/>
          </a:prstGeom>
          <a:noFill/>
          <a:ln>
            <a:noFill/>
          </a:ln>
        </p:spPr>
      </p:pic>
      <p:sp>
        <p:nvSpPr>
          <p:cNvPr id="3570" name="Google Shape;3570;g1f5d965ad35_0_3578"/>
          <p:cNvSpPr txBox="1">
            <a:spLocks noGrp="1"/>
          </p:cNvSpPr>
          <p:nvPr>
            <p:ph type="body" idx="1"/>
          </p:nvPr>
        </p:nvSpPr>
        <p:spPr>
          <a:xfrm>
            <a:off x="4852577" y="1247209"/>
            <a:ext cx="3865500" cy="14682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3.xml><?xml version="1.0" encoding="utf-8"?>
<p:sldLayout xmlns:a="http://schemas.openxmlformats.org/drawingml/2006/main" xmlns:r="http://schemas.openxmlformats.org/officeDocument/2006/relationships" xmlns:p="http://schemas.openxmlformats.org/presentationml/2006/main" matchingName="Caption">
  <p:cSld name="1_Caption ieX2BQ/UgoI=">
    <p:spTree>
      <p:nvGrpSpPr>
        <p:cNvPr id="1" name="Shape 3571"/>
        <p:cNvGrpSpPr/>
        <p:nvPr/>
      </p:nvGrpSpPr>
      <p:grpSpPr>
        <a:xfrm>
          <a:off x="0" y="0"/>
          <a:ext cx="0" cy="0"/>
          <a:chOff x="0" y="0"/>
          <a:chExt cx="0" cy="0"/>
        </a:xfrm>
      </p:grpSpPr>
      <p:pic>
        <p:nvPicPr>
          <p:cNvPr id="3572" name="Google Shape;3572;g1f5d965ad35_0_3586"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3573" name="Google Shape;3573;g1f5d965ad35_0_3586" descr="Shape&#10;&#10;Description automatically generated with low confidence"/>
          <p:cNvPicPr preferRelativeResize="0"/>
          <p:nvPr/>
        </p:nvPicPr>
        <p:blipFill rotWithShape="1">
          <a:blip r:embed="rId3">
            <a:alphaModFix/>
          </a:blip>
          <a:srcRect/>
          <a:stretch/>
        </p:blipFill>
        <p:spPr>
          <a:xfrm>
            <a:off x="0" y="0"/>
            <a:ext cx="9143988" cy="5143492"/>
          </a:xfrm>
          <a:prstGeom prst="rect">
            <a:avLst/>
          </a:prstGeom>
          <a:noFill/>
          <a:ln>
            <a:noFill/>
          </a:ln>
        </p:spPr>
      </p:pic>
      <p:cxnSp>
        <p:nvCxnSpPr>
          <p:cNvPr id="3574" name="Google Shape;3574;g1f5d965ad35_0_3586"/>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3575" name="Google Shape;3575;g1f5d965ad35_0_3586"/>
          <p:cNvSpPr/>
          <p:nvPr/>
        </p:nvSpPr>
        <p:spPr>
          <a:xfrm>
            <a:off x="0" y="1037770"/>
            <a:ext cx="9144000" cy="16140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3576" name="Google Shape;3576;g1f5d965ad35_0_3586"/>
          <p:cNvPicPr preferRelativeResize="0"/>
          <p:nvPr/>
        </p:nvPicPr>
        <p:blipFill rotWithShape="1">
          <a:blip r:embed="rId4">
            <a:alphaModFix/>
          </a:blip>
          <a:srcRect t="-454" b="47600"/>
          <a:stretch/>
        </p:blipFill>
        <p:spPr>
          <a:xfrm flipH="1">
            <a:off x="349864" y="721112"/>
            <a:ext cx="3612539" cy="4395171"/>
          </a:xfrm>
          <a:prstGeom prst="rect">
            <a:avLst/>
          </a:prstGeom>
          <a:noFill/>
          <a:ln>
            <a:noFill/>
          </a:ln>
        </p:spPr>
      </p:pic>
      <p:sp>
        <p:nvSpPr>
          <p:cNvPr id="3577" name="Google Shape;3577;g1f5d965ad35_0_3586"/>
          <p:cNvSpPr txBox="1">
            <a:spLocks noGrp="1"/>
          </p:cNvSpPr>
          <p:nvPr>
            <p:ph type="body" idx="1"/>
          </p:nvPr>
        </p:nvSpPr>
        <p:spPr>
          <a:xfrm>
            <a:off x="4620415" y="1247209"/>
            <a:ext cx="3865500" cy="11607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4.xml><?xml version="1.0" encoding="utf-8"?>
<p:sldLayout xmlns:a="http://schemas.openxmlformats.org/drawingml/2006/main" xmlns:r="http://schemas.openxmlformats.org/officeDocument/2006/relationships" xmlns:p="http://schemas.openxmlformats.org/presentationml/2006/main" matchingName="Caption">
  <p:cSld name="1_Caption 33bWBmyKL+Y=">
    <p:spTree>
      <p:nvGrpSpPr>
        <p:cNvPr id="1" name="Shape 3578"/>
        <p:cNvGrpSpPr/>
        <p:nvPr/>
      </p:nvGrpSpPr>
      <p:grpSpPr>
        <a:xfrm>
          <a:off x="0" y="0"/>
          <a:ext cx="0" cy="0"/>
          <a:chOff x="0" y="0"/>
          <a:chExt cx="0" cy="0"/>
        </a:xfrm>
      </p:grpSpPr>
      <p:pic>
        <p:nvPicPr>
          <p:cNvPr id="3579" name="Google Shape;3579;g1f5d965ad35_0_3593"/>
          <p:cNvPicPr preferRelativeResize="0"/>
          <p:nvPr/>
        </p:nvPicPr>
        <p:blipFill rotWithShape="1">
          <a:blip r:embed="rId2">
            <a:alphaModFix/>
          </a:blip>
          <a:srcRect/>
          <a:stretch/>
        </p:blipFill>
        <p:spPr>
          <a:xfrm>
            <a:off x="0" y="0"/>
            <a:ext cx="9144000" cy="5143499"/>
          </a:xfrm>
          <a:prstGeom prst="rect">
            <a:avLst/>
          </a:prstGeom>
          <a:noFill/>
          <a:ln>
            <a:noFill/>
          </a:ln>
        </p:spPr>
      </p:pic>
      <p:pic>
        <p:nvPicPr>
          <p:cNvPr id="3580" name="Google Shape;3580;g1f5d965ad35_0_3593" descr="Shape&#10;&#10;Description automatically generated with low confidence"/>
          <p:cNvPicPr preferRelativeResize="0"/>
          <p:nvPr/>
        </p:nvPicPr>
        <p:blipFill rotWithShape="1">
          <a:blip r:embed="rId3">
            <a:alphaModFix/>
          </a:blip>
          <a:srcRect/>
          <a:stretch/>
        </p:blipFill>
        <p:spPr>
          <a:xfrm>
            <a:off x="0" y="0"/>
            <a:ext cx="9143988" cy="5147999"/>
          </a:xfrm>
          <a:prstGeom prst="rect">
            <a:avLst/>
          </a:prstGeom>
          <a:noFill/>
          <a:ln>
            <a:noFill/>
          </a:ln>
        </p:spPr>
      </p:pic>
      <p:pic>
        <p:nvPicPr>
          <p:cNvPr id="3581" name="Google Shape;3581;g1f5d965ad35_0_3593" descr="A picture containing text, dark, night sky&#10;&#10;Description automatically generated"/>
          <p:cNvPicPr preferRelativeResize="0"/>
          <p:nvPr/>
        </p:nvPicPr>
        <p:blipFill rotWithShape="1">
          <a:blip r:embed="rId4">
            <a:alphaModFix/>
          </a:blip>
          <a:srcRect/>
          <a:stretch/>
        </p:blipFill>
        <p:spPr>
          <a:xfrm>
            <a:off x="962283" y="914400"/>
            <a:ext cx="7219434" cy="3459479"/>
          </a:xfrm>
          <a:prstGeom prst="rect">
            <a:avLst/>
          </a:prstGeom>
          <a:noFill/>
          <a:ln>
            <a:noFill/>
          </a:ln>
        </p:spPr>
      </p:pic>
      <p:pic>
        <p:nvPicPr>
          <p:cNvPr id="3582" name="Google Shape;3582;g1f5d965ad35_0_3593" descr="Chart&#10;&#10;Description automatically generated"/>
          <p:cNvPicPr preferRelativeResize="0"/>
          <p:nvPr/>
        </p:nvPicPr>
        <p:blipFill rotWithShape="1">
          <a:blip r:embed="rId5">
            <a:alphaModFix/>
          </a:blip>
          <a:srcRect/>
          <a:stretch/>
        </p:blipFill>
        <p:spPr>
          <a:xfrm>
            <a:off x="2567940" y="1200369"/>
            <a:ext cx="4008121" cy="2742763"/>
          </a:xfrm>
          <a:prstGeom prst="rect">
            <a:avLst/>
          </a:prstGeom>
          <a:noFill/>
          <a:ln>
            <a:noFill/>
          </a:ln>
        </p:spPr>
      </p:pic>
      <p:sp>
        <p:nvSpPr>
          <p:cNvPr id="3583" name="Google Shape;3583;g1f5d965ad35_0_3593"/>
          <p:cNvSpPr txBox="1">
            <a:spLocks noGrp="1"/>
          </p:cNvSpPr>
          <p:nvPr>
            <p:ph type="body" idx="1"/>
          </p:nvPr>
        </p:nvSpPr>
        <p:spPr>
          <a:xfrm rot="-525880">
            <a:off x="2714146" y="2148468"/>
            <a:ext cx="3673801" cy="5545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3200"/>
              <a:buFont typeface="Public Sans"/>
              <a:buNone/>
              <a:defRPr sz="2800" b="1" i="1"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5.xml><?xml version="1.0" encoding="utf-8"?>
<p:sldLayout xmlns:a="http://schemas.openxmlformats.org/drawingml/2006/main" xmlns:r="http://schemas.openxmlformats.org/officeDocument/2006/relationships" xmlns:p="http://schemas.openxmlformats.org/presentationml/2006/main" matchingName="Caption">
  <p:cSld name="1_Caption l90fBIECbZs=">
    <p:spTree>
      <p:nvGrpSpPr>
        <p:cNvPr id="1" name="Shape 3584"/>
        <p:cNvGrpSpPr/>
        <p:nvPr/>
      </p:nvGrpSpPr>
      <p:grpSpPr>
        <a:xfrm>
          <a:off x="0" y="0"/>
          <a:ext cx="0" cy="0"/>
          <a:chOff x="0" y="0"/>
          <a:chExt cx="0" cy="0"/>
        </a:xfrm>
      </p:grpSpPr>
      <p:grpSp>
        <p:nvGrpSpPr>
          <p:cNvPr id="3585" name="Google Shape;3585;g1f5d965ad35_0_3599"/>
          <p:cNvGrpSpPr/>
          <p:nvPr/>
        </p:nvGrpSpPr>
        <p:grpSpPr>
          <a:xfrm>
            <a:off x="444" y="0"/>
            <a:ext cx="9143558" cy="5143500"/>
            <a:chOff x="444" y="317809"/>
            <a:chExt cx="9143558" cy="5143500"/>
          </a:xfrm>
        </p:grpSpPr>
        <p:pic>
          <p:nvPicPr>
            <p:cNvPr id="3586" name="Google Shape;3586;g1f5d965ad35_0_3599" descr="Surface chart&#10;&#10;Description automatically generated with low confidence"/>
            <p:cNvPicPr preferRelativeResize="0"/>
            <p:nvPr/>
          </p:nvPicPr>
          <p:blipFill rotWithShape="1">
            <a:blip r:embed="rId2">
              <a:alphaModFix amt="50000"/>
            </a:blip>
            <a:srcRect/>
            <a:stretch/>
          </p:blipFill>
          <p:spPr>
            <a:xfrm>
              <a:off x="444" y="317809"/>
              <a:ext cx="9143113" cy="5143500"/>
            </a:xfrm>
            <a:prstGeom prst="rect">
              <a:avLst/>
            </a:prstGeom>
            <a:noFill/>
            <a:ln>
              <a:noFill/>
            </a:ln>
          </p:spPr>
        </p:pic>
        <p:pic>
          <p:nvPicPr>
            <p:cNvPr id="3587" name="Google Shape;3587;g1f5d965ad35_0_3599" descr="Surface chart&#10;&#10;Description automatically generated with low confidence"/>
            <p:cNvPicPr preferRelativeResize="0"/>
            <p:nvPr/>
          </p:nvPicPr>
          <p:blipFill rotWithShape="1">
            <a:blip r:embed="rId2">
              <a:alphaModFix amt="50000"/>
            </a:blip>
            <a:srcRect/>
            <a:stretch/>
          </p:blipFill>
          <p:spPr>
            <a:xfrm>
              <a:off x="889" y="317809"/>
              <a:ext cx="9143113" cy="5143500"/>
            </a:xfrm>
            <a:prstGeom prst="rect">
              <a:avLst/>
            </a:prstGeom>
            <a:noFill/>
            <a:ln>
              <a:noFill/>
            </a:ln>
          </p:spPr>
        </p:pic>
      </p:grpSp>
      <p:pic>
        <p:nvPicPr>
          <p:cNvPr id="3588" name="Google Shape;3588;g1f5d965ad35_0_3599" descr="Shape&#10;&#10;Description automatically generated with low confidence"/>
          <p:cNvPicPr preferRelativeResize="0"/>
          <p:nvPr/>
        </p:nvPicPr>
        <p:blipFill rotWithShape="1">
          <a:blip r:embed="rId3">
            <a:alphaModFix/>
          </a:blip>
          <a:srcRect/>
          <a:stretch/>
        </p:blipFill>
        <p:spPr>
          <a:xfrm>
            <a:off x="0" y="0"/>
            <a:ext cx="9143988" cy="5143492"/>
          </a:xfrm>
          <a:prstGeom prst="rect">
            <a:avLst/>
          </a:prstGeom>
          <a:noFill/>
          <a:ln>
            <a:noFill/>
          </a:ln>
        </p:spPr>
      </p:pic>
      <p:pic>
        <p:nvPicPr>
          <p:cNvPr id="3589" name="Google Shape;3589;g1f5d965ad35_0_3599" descr="A picture containing text&#10;&#10;Description automatically generated"/>
          <p:cNvPicPr preferRelativeResize="0"/>
          <p:nvPr/>
        </p:nvPicPr>
        <p:blipFill rotWithShape="1">
          <a:blip r:embed="rId4">
            <a:alphaModFix amt="85000"/>
          </a:blip>
          <a:srcRect/>
          <a:stretch/>
        </p:blipFill>
        <p:spPr>
          <a:xfrm>
            <a:off x="2251213" y="1143261"/>
            <a:ext cx="4641575" cy="2799229"/>
          </a:xfrm>
          <a:prstGeom prst="rect">
            <a:avLst/>
          </a:prstGeom>
          <a:noFill/>
          <a:ln>
            <a:noFill/>
          </a:ln>
        </p:spPr>
      </p:pic>
      <p:sp>
        <p:nvSpPr>
          <p:cNvPr id="3590" name="Google Shape;3590;g1f5d965ad35_0_3599"/>
          <p:cNvSpPr txBox="1">
            <a:spLocks noGrp="1"/>
          </p:cNvSpPr>
          <p:nvPr>
            <p:ph type="body" idx="1"/>
          </p:nvPr>
        </p:nvSpPr>
        <p:spPr>
          <a:xfrm>
            <a:off x="2740961" y="1824708"/>
            <a:ext cx="3602100" cy="4725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91" name="Google Shape;3591;g1f5d965ad35_0_3599"/>
          <p:cNvSpPr txBox="1">
            <a:spLocks noGrp="1"/>
          </p:cNvSpPr>
          <p:nvPr>
            <p:ph type="body" idx="2"/>
          </p:nvPr>
        </p:nvSpPr>
        <p:spPr>
          <a:xfrm>
            <a:off x="2740960" y="2398916"/>
            <a:ext cx="3602100" cy="719700"/>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6.xml><?xml version="1.0" encoding="utf-8"?>
<p:sldLayout xmlns:a="http://schemas.openxmlformats.org/drawingml/2006/main" xmlns:r="http://schemas.openxmlformats.org/officeDocument/2006/relationships" xmlns:p="http://schemas.openxmlformats.org/presentationml/2006/main" matchingName="Caption">
  <p:cSld name="Discussion">
    <p:spTree>
      <p:nvGrpSpPr>
        <p:cNvPr id="1" name="Shape 3592"/>
        <p:cNvGrpSpPr/>
        <p:nvPr/>
      </p:nvGrpSpPr>
      <p:grpSpPr>
        <a:xfrm>
          <a:off x="0" y="0"/>
          <a:ext cx="0" cy="0"/>
          <a:chOff x="0" y="0"/>
          <a:chExt cx="0" cy="0"/>
        </a:xfrm>
      </p:grpSpPr>
      <p:pic>
        <p:nvPicPr>
          <p:cNvPr id="3593" name="Google Shape;3593;g1f5d965ad35_0_3607"/>
          <p:cNvPicPr preferRelativeResize="0"/>
          <p:nvPr/>
        </p:nvPicPr>
        <p:blipFill rotWithShape="1">
          <a:blip r:embed="rId2">
            <a:alphaModFix amt="70000"/>
          </a:blip>
          <a:srcRect t="1814" b="12613"/>
          <a:stretch/>
        </p:blipFill>
        <p:spPr>
          <a:xfrm>
            <a:off x="0" y="-1"/>
            <a:ext cx="9144000" cy="5143501"/>
          </a:xfrm>
          <a:prstGeom prst="rect">
            <a:avLst/>
          </a:prstGeom>
          <a:noFill/>
          <a:ln>
            <a:noFill/>
          </a:ln>
        </p:spPr>
      </p:pic>
      <p:pic>
        <p:nvPicPr>
          <p:cNvPr id="3594" name="Google Shape;3594;g1f5d965ad35_0_3607" descr="Shape&#10;&#10;Description automatically generated with low confidence"/>
          <p:cNvPicPr preferRelativeResize="0"/>
          <p:nvPr/>
        </p:nvPicPr>
        <p:blipFill rotWithShape="1">
          <a:blip r:embed="rId3">
            <a:alphaModFix/>
          </a:blip>
          <a:srcRect/>
          <a:stretch/>
        </p:blipFill>
        <p:spPr>
          <a:xfrm>
            <a:off x="0" y="0"/>
            <a:ext cx="9143988" cy="5143492"/>
          </a:xfrm>
          <a:prstGeom prst="rect">
            <a:avLst/>
          </a:prstGeom>
          <a:noFill/>
          <a:ln>
            <a:noFill/>
          </a:ln>
        </p:spPr>
      </p:pic>
      <p:sp>
        <p:nvSpPr>
          <p:cNvPr id="3595" name="Google Shape;3595;g1f5d965ad35_0_3607"/>
          <p:cNvSpPr/>
          <p:nvPr/>
        </p:nvSpPr>
        <p:spPr>
          <a:xfrm>
            <a:off x="3322314" y="1790299"/>
            <a:ext cx="2539500" cy="645000"/>
          </a:xfrm>
          <a:prstGeom prst="roundRect">
            <a:avLst>
              <a:gd name="adj" fmla="val 12859"/>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Public Sans"/>
              <a:ea typeface="Public Sans"/>
              <a:cs typeface="Public Sans"/>
              <a:sym typeface="Public Sans"/>
            </a:endParaRPr>
          </a:p>
        </p:txBody>
      </p:sp>
      <p:sp>
        <p:nvSpPr>
          <p:cNvPr id="3596" name="Google Shape;3596;g1f5d965ad35_0_3607"/>
          <p:cNvSpPr txBox="1">
            <a:spLocks noGrp="1"/>
          </p:cNvSpPr>
          <p:nvPr>
            <p:ph type="body" idx="1"/>
          </p:nvPr>
        </p:nvSpPr>
        <p:spPr>
          <a:xfrm>
            <a:off x="3553313" y="1914665"/>
            <a:ext cx="2077500" cy="3963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97" name="Google Shape;3597;g1f5d965ad35_0_3607"/>
          <p:cNvSpPr txBox="1">
            <a:spLocks noGrp="1"/>
          </p:cNvSpPr>
          <p:nvPr>
            <p:ph type="body" idx="2"/>
          </p:nvPr>
        </p:nvSpPr>
        <p:spPr>
          <a:xfrm>
            <a:off x="2770956" y="2580686"/>
            <a:ext cx="3602100" cy="719700"/>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7.xml><?xml version="1.0" encoding="utf-8"?>
<p:sldLayout xmlns:a="http://schemas.openxmlformats.org/drawingml/2006/main" xmlns:r="http://schemas.openxmlformats.org/officeDocument/2006/relationships" xmlns:p="http://schemas.openxmlformats.org/presentationml/2006/main" matchingName="Caption">
  <p:cSld name="Discussion slide">
    <p:spTree>
      <p:nvGrpSpPr>
        <p:cNvPr id="1" name="Shape 3598"/>
        <p:cNvGrpSpPr/>
        <p:nvPr/>
      </p:nvGrpSpPr>
      <p:grpSpPr>
        <a:xfrm>
          <a:off x="0" y="0"/>
          <a:ext cx="0" cy="0"/>
          <a:chOff x="0" y="0"/>
          <a:chExt cx="0" cy="0"/>
        </a:xfrm>
      </p:grpSpPr>
      <p:grpSp>
        <p:nvGrpSpPr>
          <p:cNvPr id="3599" name="Google Shape;3599;g1f5d965ad35_0_3613"/>
          <p:cNvGrpSpPr/>
          <p:nvPr/>
        </p:nvGrpSpPr>
        <p:grpSpPr>
          <a:xfrm>
            <a:off x="-3149" y="1"/>
            <a:ext cx="9147111" cy="5143559"/>
            <a:chOff x="-3149" y="1"/>
            <a:chExt cx="9147111" cy="5143559"/>
          </a:xfrm>
        </p:grpSpPr>
        <p:pic>
          <p:nvPicPr>
            <p:cNvPr id="3600" name="Google Shape;3600;g1f5d965ad35_0_3613"/>
            <p:cNvPicPr preferRelativeResize="0"/>
            <p:nvPr/>
          </p:nvPicPr>
          <p:blipFill rotWithShape="1">
            <a:blip r:embed="rId2">
              <a:alphaModFix/>
            </a:blip>
            <a:srcRect t="2683" b="12942"/>
            <a:stretch/>
          </p:blipFill>
          <p:spPr>
            <a:xfrm>
              <a:off x="-3149" y="1"/>
              <a:ext cx="9144004" cy="5143500"/>
            </a:xfrm>
            <a:prstGeom prst="rect">
              <a:avLst/>
            </a:prstGeom>
            <a:noFill/>
            <a:ln>
              <a:noFill/>
            </a:ln>
          </p:spPr>
        </p:pic>
        <p:sp>
          <p:nvSpPr>
            <p:cNvPr id="3601" name="Google Shape;3601;g1f5d965ad35_0_3613"/>
            <p:cNvSpPr/>
            <p:nvPr/>
          </p:nvSpPr>
          <p:spPr>
            <a:xfrm>
              <a:off x="-938" y="2804160"/>
              <a:ext cx="9144900" cy="2339400"/>
            </a:xfrm>
            <a:prstGeom prst="rect">
              <a:avLst/>
            </a:prstGeom>
            <a:solidFill>
              <a:schemeClr val="dk2">
                <a:alpha val="749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3602" name="Google Shape;3602;g1f5d965ad35_0_3613" descr="Shape&#10;&#10;Description automatically generated with low confidence"/>
          <p:cNvPicPr preferRelativeResize="0"/>
          <p:nvPr/>
        </p:nvPicPr>
        <p:blipFill rotWithShape="1">
          <a:blip r:embed="rId3">
            <a:alphaModFix/>
          </a:blip>
          <a:srcRect/>
          <a:stretch/>
        </p:blipFill>
        <p:spPr>
          <a:xfrm>
            <a:off x="0" y="0"/>
            <a:ext cx="9143999" cy="5143499"/>
          </a:xfrm>
          <a:prstGeom prst="rect">
            <a:avLst/>
          </a:prstGeom>
          <a:noFill/>
          <a:ln>
            <a:noFill/>
          </a:ln>
        </p:spPr>
      </p:pic>
      <p:grpSp>
        <p:nvGrpSpPr>
          <p:cNvPr id="3603" name="Google Shape;3603;g1f5d965ad35_0_3613"/>
          <p:cNvGrpSpPr/>
          <p:nvPr/>
        </p:nvGrpSpPr>
        <p:grpSpPr>
          <a:xfrm>
            <a:off x="2349421" y="1908829"/>
            <a:ext cx="4506165" cy="1790724"/>
            <a:chOff x="2560319" y="1790699"/>
            <a:chExt cx="4084261" cy="1623062"/>
          </a:xfrm>
        </p:grpSpPr>
        <p:sp>
          <p:nvSpPr>
            <p:cNvPr id="3604" name="Google Shape;3604;g1f5d965ad35_0_3613"/>
            <p:cNvSpPr/>
            <p:nvPr/>
          </p:nvSpPr>
          <p:spPr>
            <a:xfrm>
              <a:off x="2560319" y="1790699"/>
              <a:ext cx="4023300" cy="1562100"/>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3605" name="Google Shape;3605;g1f5d965ad35_0_3613"/>
            <p:cNvSpPr/>
            <p:nvPr/>
          </p:nvSpPr>
          <p:spPr>
            <a:xfrm>
              <a:off x="2621280" y="1851661"/>
              <a:ext cx="4023300" cy="1562100"/>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3606" name="Google Shape;3606;g1f5d965ad35_0_3613"/>
          <p:cNvSpPr txBox="1">
            <a:spLocks noGrp="1"/>
          </p:cNvSpPr>
          <p:nvPr>
            <p:ph type="body" idx="1"/>
          </p:nvPr>
        </p:nvSpPr>
        <p:spPr>
          <a:xfrm>
            <a:off x="3553313" y="2127464"/>
            <a:ext cx="2077500" cy="3963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07" name="Google Shape;3607;g1f5d965ad35_0_3613"/>
          <p:cNvSpPr txBox="1">
            <a:spLocks noGrp="1"/>
          </p:cNvSpPr>
          <p:nvPr>
            <p:ph type="body" idx="2"/>
          </p:nvPr>
        </p:nvSpPr>
        <p:spPr>
          <a:xfrm>
            <a:off x="2770956" y="2643161"/>
            <a:ext cx="3602100" cy="775800"/>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8.xml><?xml version="1.0" encoding="utf-8"?>
<p:sldLayout xmlns:a="http://schemas.openxmlformats.org/drawingml/2006/main" xmlns:r="http://schemas.openxmlformats.org/officeDocument/2006/relationships" xmlns:p="http://schemas.openxmlformats.org/presentationml/2006/main" matchingName="Caption">
  <p:cSld name="Discussion 3">
    <p:spTree>
      <p:nvGrpSpPr>
        <p:cNvPr id="1" name="Shape 3608"/>
        <p:cNvGrpSpPr/>
        <p:nvPr/>
      </p:nvGrpSpPr>
      <p:grpSpPr>
        <a:xfrm>
          <a:off x="0" y="0"/>
          <a:ext cx="0" cy="0"/>
          <a:chOff x="0" y="0"/>
          <a:chExt cx="0" cy="0"/>
        </a:xfrm>
      </p:grpSpPr>
      <p:grpSp>
        <p:nvGrpSpPr>
          <p:cNvPr id="3609" name="Google Shape;3609;g1f5d965ad35_0_3623"/>
          <p:cNvGrpSpPr/>
          <p:nvPr/>
        </p:nvGrpSpPr>
        <p:grpSpPr>
          <a:xfrm>
            <a:off x="-3149" y="1"/>
            <a:ext cx="9147111" cy="5143559"/>
            <a:chOff x="-3149" y="1"/>
            <a:chExt cx="9147111" cy="5143559"/>
          </a:xfrm>
        </p:grpSpPr>
        <p:pic>
          <p:nvPicPr>
            <p:cNvPr id="3610" name="Google Shape;3610;g1f5d965ad35_0_3623"/>
            <p:cNvPicPr preferRelativeResize="0"/>
            <p:nvPr/>
          </p:nvPicPr>
          <p:blipFill rotWithShape="1">
            <a:blip r:embed="rId2">
              <a:alphaModFix/>
            </a:blip>
            <a:srcRect t="2683" b="12942"/>
            <a:stretch/>
          </p:blipFill>
          <p:spPr>
            <a:xfrm>
              <a:off x="-3149" y="1"/>
              <a:ext cx="9144004" cy="5143500"/>
            </a:xfrm>
            <a:prstGeom prst="rect">
              <a:avLst/>
            </a:prstGeom>
            <a:noFill/>
            <a:ln>
              <a:noFill/>
            </a:ln>
          </p:spPr>
        </p:pic>
        <p:sp>
          <p:nvSpPr>
            <p:cNvPr id="3611" name="Google Shape;3611;g1f5d965ad35_0_3623"/>
            <p:cNvSpPr/>
            <p:nvPr/>
          </p:nvSpPr>
          <p:spPr>
            <a:xfrm>
              <a:off x="-938" y="2804160"/>
              <a:ext cx="9144900" cy="2339400"/>
            </a:xfrm>
            <a:prstGeom prst="rect">
              <a:avLst/>
            </a:prstGeom>
            <a:solidFill>
              <a:schemeClr val="accent1">
                <a:alpha val="749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3612" name="Google Shape;3612;g1f5d965ad35_0_3623" descr="Shape&#10;&#10;Description automatically generated with low confidence"/>
          <p:cNvPicPr preferRelativeResize="0"/>
          <p:nvPr/>
        </p:nvPicPr>
        <p:blipFill rotWithShape="1">
          <a:blip r:embed="rId3">
            <a:alphaModFix/>
          </a:blip>
          <a:srcRect/>
          <a:stretch/>
        </p:blipFill>
        <p:spPr>
          <a:xfrm>
            <a:off x="0" y="0"/>
            <a:ext cx="9143999" cy="5143499"/>
          </a:xfrm>
          <a:prstGeom prst="rect">
            <a:avLst/>
          </a:prstGeom>
          <a:noFill/>
          <a:ln>
            <a:noFill/>
          </a:ln>
        </p:spPr>
      </p:pic>
      <p:grpSp>
        <p:nvGrpSpPr>
          <p:cNvPr id="3613" name="Google Shape;3613;g1f5d965ad35_0_3623"/>
          <p:cNvGrpSpPr/>
          <p:nvPr/>
        </p:nvGrpSpPr>
        <p:grpSpPr>
          <a:xfrm>
            <a:off x="2349421" y="1908829"/>
            <a:ext cx="4506165" cy="1790724"/>
            <a:chOff x="2560319" y="1790699"/>
            <a:chExt cx="4084261" cy="1623062"/>
          </a:xfrm>
        </p:grpSpPr>
        <p:sp>
          <p:nvSpPr>
            <p:cNvPr id="3614" name="Google Shape;3614;g1f5d965ad35_0_3623"/>
            <p:cNvSpPr/>
            <p:nvPr/>
          </p:nvSpPr>
          <p:spPr>
            <a:xfrm>
              <a:off x="2560319" y="1790699"/>
              <a:ext cx="4023300" cy="1562100"/>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3615" name="Google Shape;3615;g1f5d965ad35_0_3623"/>
            <p:cNvSpPr/>
            <p:nvPr/>
          </p:nvSpPr>
          <p:spPr>
            <a:xfrm>
              <a:off x="2621280" y="1851661"/>
              <a:ext cx="4023300" cy="1562100"/>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3616" name="Google Shape;3616;g1f5d965ad35_0_3623"/>
          <p:cNvSpPr txBox="1">
            <a:spLocks noGrp="1"/>
          </p:cNvSpPr>
          <p:nvPr>
            <p:ph type="body" idx="1"/>
          </p:nvPr>
        </p:nvSpPr>
        <p:spPr>
          <a:xfrm>
            <a:off x="3553313" y="2127464"/>
            <a:ext cx="2077500" cy="3963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17" name="Google Shape;3617;g1f5d965ad35_0_3623"/>
          <p:cNvSpPr txBox="1">
            <a:spLocks noGrp="1"/>
          </p:cNvSpPr>
          <p:nvPr>
            <p:ph type="body" idx="2"/>
          </p:nvPr>
        </p:nvSpPr>
        <p:spPr>
          <a:xfrm>
            <a:off x="2770956" y="2643161"/>
            <a:ext cx="3602100" cy="775800"/>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9.xml><?xml version="1.0" encoding="utf-8"?>
<p:sldLayout xmlns:a="http://schemas.openxmlformats.org/drawingml/2006/main" xmlns:r="http://schemas.openxmlformats.org/officeDocument/2006/relationships" xmlns:p="http://schemas.openxmlformats.org/presentationml/2006/main" matchingName="Caption">
  <p:cSld name="1_Caption b6Kzp98yfeg=">
    <p:spTree>
      <p:nvGrpSpPr>
        <p:cNvPr id="1" name="Shape 3618"/>
        <p:cNvGrpSpPr/>
        <p:nvPr/>
      </p:nvGrpSpPr>
      <p:grpSpPr>
        <a:xfrm>
          <a:off x="0" y="0"/>
          <a:ext cx="0" cy="0"/>
          <a:chOff x="0" y="0"/>
          <a:chExt cx="0" cy="0"/>
        </a:xfrm>
      </p:grpSpPr>
      <p:sp>
        <p:nvSpPr>
          <p:cNvPr id="3619" name="Google Shape;3619;g1f5d965ad35_0_3633"/>
          <p:cNvSpPr/>
          <p:nvPr/>
        </p:nvSpPr>
        <p:spPr>
          <a:xfrm>
            <a:off x="4690334" y="0"/>
            <a:ext cx="4453800" cy="5139900"/>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3620" name="Google Shape;3620;g1f5d965ad35_0_3633" descr="Shape&#10;&#10;Description automatically generated with low confidence"/>
          <p:cNvSpPr/>
          <p:nvPr/>
        </p:nvSpPr>
        <p:spPr>
          <a:xfrm>
            <a:off x="0" y="0"/>
            <a:ext cx="9144000" cy="5143500"/>
          </a:xfrm>
          <a:prstGeom prst="rect">
            <a:avLst/>
          </a:prstGeom>
          <a:solidFill>
            <a:srgbClr val="FFFFFF"/>
          </a:solidFill>
          <a:ln>
            <a:noFill/>
          </a:ln>
        </p:spPr>
      </p:sp>
      <p:sp>
        <p:nvSpPr>
          <p:cNvPr id="3621" name="Google Shape;3621;g1f5d965ad35_0_3633"/>
          <p:cNvSpPr>
            <a:spLocks noGrp="1"/>
          </p:cNvSpPr>
          <p:nvPr>
            <p:ph type="pic" idx="2"/>
          </p:nvPr>
        </p:nvSpPr>
        <p:spPr>
          <a:xfrm>
            <a:off x="-1" y="0"/>
            <a:ext cx="4690200" cy="5139900"/>
          </a:xfrm>
          <a:prstGeom prst="rect">
            <a:avLst/>
          </a:prstGeom>
          <a:noFill/>
          <a:ln>
            <a:noFill/>
          </a:ln>
        </p:spPr>
      </p:sp>
      <p:sp>
        <p:nvSpPr>
          <p:cNvPr id="3622" name="Google Shape;3622;g1f5d965ad35_0_3633"/>
          <p:cNvSpPr/>
          <p:nvPr/>
        </p:nvSpPr>
        <p:spPr>
          <a:xfrm>
            <a:off x="4548336" y="420700"/>
            <a:ext cx="4595700" cy="428100"/>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3623" name="Google Shape;3623;g1f5d965ad35_0_3633"/>
          <p:cNvSpPr txBox="1">
            <a:spLocks noGrp="1"/>
          </p:cNvSpPr>
          <p:nvPr>
            <p:ph type="body" idx="1"/>
          </p:nvPr>
        </p:nvSpPr>
        <p:spPr>
          <a:xfrm>
            <a:off x="4849731" y="1061223"/>
            <a:ext cx="4140300" cy="3568500"/>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24" name="Google Shape;3624;g1f5d965ad35_0_3633"/>
          <p:cNvSpPr txBox="1">
            <a:spLocks noGrp="1"/>
          </p:cNvSpPr>
          <p:nvPr>
            <p:ph type="title"/>
          </p:nvPr>
        </p:nvSpPr>
        <p:spPr>
          <a:xfrm>
            <a:off x="4849731" y="462740"/>
            <a:ext cx="4140300" cy="344100"/>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1_Caption 9">
    <p:spTree>
      <p:nvGrpSpPr>
        <p:cNvPr id="1" name="Shape 170"/>
        <p:cNvGrpSpPr/>
        <p:nvPr/>
      </p:nvGrpSpPr>
      <p:grpSpPr>
        <a:xfrm>
          <a:off x="0" y="0"/>
          <a:ext cx="0" cy="0"/>
          <a:chOff x="0" y="0"/>
          <a:chExt cx="0" cy="0"/>
        </a:xfrm>
      </p:grpSpPr>
      <p:sp>
        <p:nvSpPr>
          <p:cNvPr id="171" name="Google Shape;171;p235"/>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72" name="Google Shape;172;p23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 name="Google Shape;173;p235"/>
          <p:cNvSpPr>
            <a:spLocks noGrp="1"/>
          </p:cNvSpPr>
          <p:nvPr>
            <p:ph type="pic" idx="2"/>
          </p:nvPr>
        </p:nvSpPr>
        <p:spPr>
          <a:xfrm>
            <a:off x="1" y="0"/>
            <a:ext cx="4572000" cy="5143494"/>
          </a:xfrm>
          <a:prstGeom prst="rect">
            <a:avLst/>
          </a:prstGeom>
          <a:noFill/>
          <a:ln>
            <a:noFill/>
          </a:ln>
        </p:spPr>
      </p:sp>
      <p:sp>
        <p:nvSpPr>
          <p:cNvPr id="174" name="Google Shape;174;p235"/>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5" name="Google Shape;175;p235"/>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6" name="Google Shape;176;p235"/>
          <p:cNvSpPr/>
          <p:nvPr/>
        </p:nvSpPr>
        <p:spPr>
          <a:xfrm>
            <a:off x="4241543" y="1368179"/>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77" name="Google Shape;177;p235"/>
          <p:cNvSpPr>
            <a:spLocks noGrp="1"/>
          </p:cNvSpPr>
          <p:nvPr>
            <p:ph type="pic" idx="3"/>
          </p:nvPr>
        </p:nvSpPr>
        <p:spPr>
          <a:xfrm>
            <a:off x="4408678" y="1539292"/>
            <a:ext cx="318677" cy="318677"/>
          </a:xfrm>
          <a:prstGeom prst="rect">
            <a:avLst/>
          </a:prstGeom>
          <a:noFill/>
          <a:ln>
            <a:noFill/>
          </a:ln>
        </p:spPr>
      </p:sp>
      <p:sp>
        <p:nvSpPr>
          <p:cNvPr id="178" name="Google Shape;178;p235"/>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9" name="Google Shape;179;p235"/>
          <p:cNvSpPr/>
          <p:nvPr/>
        </p:nvSpPr>
        <p:spPr>
          <a:xfrm>
            <a:off x="4241543" y="2951688"/>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0" name="Google Shape;180;p235"/>
          <p:cNvSpPr>
            <a:spLocks noGrp="1"/>
          </p:cNvSpPr>
          <p:nvPr>
            <p:ph type="pic" idx="4"/>
          </p:nvPr>
        </p:nvSpPr>
        <p:spPr>
          <a:xfrm>
            <a:off x="4408678" y="3122801"/>
            <a:ext cx="318677" cy="318677"/>
          </a:xfrm>
          <a:prstGeom prst="rect">
            <a:avLst/>
          </a:prstGeom>
          <a:noFill/>
          <a:ln>
            <a:noFill/>
          </a:ln>
        </p:spPr>
      </p:sp>
      <p:sp>
        <p:nvSpPr>
          <p:cNvPr id="181" name="Google Shape;181;p235"/>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30.xml><?xml version="1.0" encoding="utf-8"?>
<p:sldLayout xmlns:a="http://schemas.openxmlformats.org/drawingml/2006/main" xmlns:r="http://schemas.openxmlformats.org/officeDocument/2006/relationships" xmlns:p="http://schemas.openxmlformats.org/presentationml/2006/main" matchingName="Caption">
  <p:cSld name="1_Caption p30cVwhGp+0=">
    <p:spTree>
      <p:nvGrpSpPr>
        <p:cNvPr id="1" name="Shape 3625"/>
        <p:cNvGrpSpPr/>
        <p:nvPr/>
      </p:nvGrpSpPr>
      <p:grpSpPr>
        <a:xfrm>
          <a:off x="0" y="0"/>
          <a:ext cx="0" cy="0"/>
          <a:chOff x="0" y="0"/>
          <a:chExt cx="0" cy="0"/>
        </a:xfrm>
      </p:grpSpPr>
      <p:sp>
        <p:nvSpPr>
          <p:cNvPr id="3626" name="Google Shape;3626;g1f5d965ad35_0_3640"/>
          <p:cNvSpPr/>
          <p:nvPr/>
        </p:nvSpPr>
        <p:spPr>
          <a:xfrm>
            <a:off x="4690334" y="0"/>
            <a:ext cx="4453800" cy="51399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3627" name="Google Shape;3627;g1f5d965ad35_0_3640" descr="Shape&#10;&#10;Description automatically generated with low confidence"/>
          <p:cNvSpPr/>
          <p:nvPr/>
        </p:nvSpPr>
        <p:spPr>
          <a:xfrm>
            <a:off x="0" y="0"/>
            <a:ext cx="9144000" cy="5143500"/>
          </a:xfrm>
          <a:prstGeom prst="rect">
            <a:avLst/>
          </a:prstGeom>
          <a:solidFill>
            <a:srgbClr val="FFFFFF"/>
          </a:solidFill>
          <a:ln>
            <a:noFill/>
          </a:ln>
        </p:spPr>
      </p:sp>
      <p:sp>
        <p:nvSpPr>
          <p:cNvPr id="3628" name="Google Shape;3628;g1f5d965ad35_0_3640"/>
          <p:cNvSpPr>
            <a:spLocks noGrp="1"/>
          </p:cNvSpPr>
          <p:nvPr>
            <p:ph type="pic" idx="2"/>
          </p:nvPr>
        </p:nvSpPr>
        <p:spPr>
          <a:xfrm>
            <a:off x="-1" y="0"/>
            <a:ext cx="4690200" cy="5139900"/>
          </a:xfrm>
          <a:prstGeom prst="rect">
            <a:avLst/>
          </a:prstGeom>
          <a:noFill/>
          <a:ln>
            <a:noFill/>
          </a:ln>
        </p:spPr>
      </p:sp>
      <p:sp>
        <p:nvSpPr>
          <p:cNvPr id="3629" name="Google Shape;3629;g1f5d965ad35_0_3640"/>
          <p:cNvSpPr/>
          <p:nvPr/>
        </p:nvSpPr>
        <p:spPr>
          <a:xfrm>
            <a:off x="4548336" y="420700"/>
            <a:ext cx="4595700" cy="4281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3630" name="Google Shape;3630;g1f5d965ad35_0_3640"/>
          <p:cNvSpPr txBox="1">
            <a:spLocks noGrp="1"/>
          </p:cNvSpPr>
          <p:nvPr>
            <p:ph type="body" idx="1"/>
          </p:nvPr>
        </p:nvSpPr>
        <p:spPr>
          <a:xfrm>
            <a:off x="4849731" y="1061223"/>
            <a:ext cx="4140300" cy="3568500"/>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31" name="Google Shape;3631;g1f5d965ad35_0_3640"/>
          <p:cNvSpPr txBox="1">
            <a:spLocks noGrp="1"/>
          </p:cNvSpPr>
          <p:nvPr>
            <p:ph type="title"/>
          </p:nvPr>
        </p:nvSpPr>
        <p:spPr>
          <a:xfrm>
            <a:off x="4849731" y="462740"/>
            <a:ext cx="4140300" cy="344100"/>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31.xml><?xml version="1.0" encoding="utf-8"?>
<p:sldLayout xmlns:a="http://schemas.openxmlformats.org/drawingml/2006/main" xmlns:r="http://schemas.openxmlformats.org/officeDocument/2006/relationships" xmlns:p="http://schemas.openxmlformats.org/presentationml/2006/main" matchingName="Caption">
  <p:cSld name="1_Caption Nb4Lk76CV4I=">
    <p:spTree>
      <p:nvGrpSpPr>
        <p:cNvPr id="1" name="Shape 3632"/>
        <p:cNvGrpSpPr/>
        <p:nvPr/>
      </p:nvGrpSpPr>
      <p:grpSpPr>
        <a:xfrm>
          <a:off x="0" y="0"/>
          <a:ext cx="0" cy="0"/>
          <a:chOff x="0" y="0"/>
          <a:chExt cx="0" cy="0"/>
        </a:xfrm>
      </p:grpSpPr>
      <p:sp>
        <p:nvSpPr>
          <p:cNvPr id="3633" name="Google Shape;3633;g1f5d965ad35_0_3647"/>
          <p:cNvSpPr/>
          <p:nvPr/>
        </p:nvSpPr>
        <p:spPr>
          <a:xfrm>
            <a:off x="4690334" y="0"/>
            <a:ext cx="4453800" cy="51399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3634" name="Google Shape;3634;g1f5d965ad35_0_3647" descr="Shape&#10;&#10;Description automatically generated with low confidence"/>
          <p:cNvSpPr/>
          <p:nvPr/>
        </p:nvSpPr>
        <p:spPr>
          <a:xfrm>
            <a:off x="0" y="0"/>
            <a:ext cx="9144000" cy="5143500"/>
          </a:xfrm>
          <a:prstGeom prst="rect">
            <a:avLst/>
          </a:prstGeom>
          <a:solidFill>
            <a:srgbClr val="FFFFFF"/>
          </a:solidFill>
          <a:ln>
            <a:noFill/>
          </a:ln>
        </p:spPr>
      </p:sp>
      <p:sp>
        <p:nvSpPr>
          <p:cNvPr id="3635" name="Google Shape;3635;g1f5d965ad35_0_3647"/>
          <p:cNvSpPr>
            <a:spLocks noGrp="1"/>
          </p:cNvSpPr>
          <p:nvPr>
            <p:ph type="pic" idx="2"/>
          </p:nvPr>
        </p:nvSpPr>
        <p:spPr>
          <a:xfrm>
            <a:off x="-1" y="0"/>
            <a:ext cx="4690200" cy="5139900"/>
          </a:xfrm>
          <a:prstGeom prst="rect">
            <a:avLst/>
          </a:prstGeom>
          <a:noFill/>
          <a:ln>
            <a:noFill/>
          </a:ln>
        </p:spPr>
      </p:sp>
      <p:sp>
        <p:nvSpPr>
          <p:cNvPr id="3636" name="Google Shape;3636;g1f5d965ad35_0_3647"/>
          <p:cNvSpPr/>
          <p:nvPr/>
        </p:nvSpPr>
        <p:spPr>
          <a:xfrm>
            <a:off x="4548336" y="420700"/>
            <a:ext cx="4595700" cy="4281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3637" name="Google Shape;3637;g1f5d965ad35_0_3647"/>
          <p:cNvSpPr txBox="1">
            <a:spLocks noGrp="1"/>
          </p:cNvSpPr>
          <p:nvPr>
            <p:ph type="body" idx="1"/>
          </p:nvPr>
        </p:nvSpPr>
        <p:spPr>
          <a:xfrm>
            <a:off x="4849731" y="1061223"/>
            <a:ext cx="4140300" cy="3568500"/>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38" name="Google Shape;3638;g1f5d965ad35_0_3647"/>
          <p:cNvSpPr txBox="1">
            <a:spLocks noGrp="1"/>
          </p:cNvSpPr>
          <p:nvPr>
            <p:ph type="title"/>
          </p:nvPr>
        </p:nvSpPr>
        <p:spPr>
          <a:xfrm>
            <a:off x="4849731" y="462740"/>
            <a:ext cx="4140300" cy="344100"/>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32.xml><?xml version="1.0" encoding="utf-8"?>
<p:sldLayout xmlns:a="http://schemas.openxmlformats.org/drawingml/2006/main" xmlns:r="http://schemas.openxmlformats.org/officeDocument/2006/relationships" xmlns:p="http://schemas.openxmlformats.org/presentationml/2006/main" matchingName="Caption">
  <p:cSld name="Guided activity">
    <p:spTree>
      <p:nvGrpSpPr>
        <p:cNvPr id="1" name="Shape 3639"/>
        <p:cNvGrpSpPr/>
        <p:nvPr/>
      </p:nvGrpSpPr>
      <p:grpSpPr>
        <a:xfrm>
          <a:off x="0" y="0"/>
          <a:ext cx="0" cy="0"/>
          <a:chOff x="0" y="0"/>
          <a:chExt cx="0" cy="0"/>
        </a:xfrm>
      </p:grpSpPr>
      <p:sp>
        <p:nvSpPr>
          <p:cNvPr id="3640" name="Google Shape;3640;g1f5d965ad35_0_3654"/>
          <p:cNvSpPr/>
          <p:nvPr/>
        </p:nvSpPr>
        <p:spPr>
          <a:xfrm>
            <a:off x="-1" y="1"/>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1" i="0" u="none" strike="noStrike" cap="none">
              <a:solidFill>
                <a:schemeClr val="lt1"/>
              </a:solidFill>
              <a:latin typeface="Public Sans"/>
              <a:ea typeface="Public Sans"/>
              <a:cs typeface="Public Sans"/>
              <a:sym typeface="Public Sans"/>
            </a:endParaRPr>
          </a:p>
        </p:txBody>
      </p:sp>
      <p:pic>
        <p:nvPicPr>
          <p:cNvPr id="3641" name="Google Shape;3641;g1f5d965ad35_0_3654" descr="Background pattern&#10;&#10;Description automatically generated"/>
          <p:cNvPicPr preferRelativeResize="0"/>
          <p:nvPr/>
        </p:nvPicPr>
        <p:blipFill rotWithShape="1">
          <a:blip r:embed="rId2">
            <a:alphaModFix/>
          </a:blip>
          <a:srcRect l="20568" r="20562" b="45931"/>
          <a:stretch/>
        </p:blipFill>
        <p:spPr>
          <a:xfrm rot="5400000">
            <a:off x="5391151" y="1390649"/>
            <a:ext cx="5143498" cy="2362200"/>
          </a:xfrm>
          <a:prstGeom prst="rect">
            <a:avLst/>
          </a:prstGeom>
          <a:solidFill>
            <a:schemeClr val="dk2"/>
          </a:solidFill>
          <a:ln>
            <a:noFill/>
          </a:ln>
        </p:spPr>
      </p:pic>
      <p:sp>
        <p:nvSpPr>
          <p:cNvPr id="3642" name="Google Shape;3642;g1f5d965ad35_0_3654" descr="Shape&#10;&#10;Description automatically generated with low confidence"/>
          <p:cNvSpPr/>
          <p:nvPr/>
        </p:nvSpPr>
        <p:spPr>
          <a:xfrm>
            <a:off x="0" y="0"/>
            <a:ext cx="9144000" cy="5143500"/>
          </a:xfrm>
          <a:prstGeom prst="rect">
            <a:avLst/>
          </a:prstGeom>
          <a:solidFill>
            <a:srgbClr val="FFFFFF"/>
          </a:solidFill>
          <a:ln>
            <a:noFill/>
          </a:ln>
        </p:spPr>
      </p:sp>
      <p:cxnSp>
        <p:nvCxnSpPr>
          <p:cNvPr id="3643" name="Google Shape;3643;g1f5d965ad35_0_3654"/>
          <p:cNvCxnSpPr/>
          <p:nvPr/>
        </p:nvCxnSpPr>
        <p:spPr>
          <a:xfrm>
            <a:off x="777369" y="2062045"/>
            <a:ext cx="0" cy="1882200"/>
          </a:xfrm>
          <a:prstGeom prst="straightConnector1">
            <a:avLst/>
          </a:prstGeom>
          <a:noFill/>
          <a:ln w="38100" cap="flat" cmpd="sng">
            <a:solidFill>
              <a:srgbClr val="22366A"/>
            </a:solidFill>
            <a:prstDash val="solid"/>
            <a:miter lim="800000"/>
            <a:headEnd type="none" w="sm" len="sm"/>
            <a:tailEnd type="none" w="sm" len="sm"/>
          </a:ln>
        </p:spPr>
      </p:cxnSp>
      <p:pic>
        <p:nvPicPr>
          <p:cNvPr id="3644" name="Google Shape;3644;g1f5d965ad35_0_3654" descr="A picture containing indoor&#10;&#10;Description automatically generated"/>
          <p:cNvPicPr preferRelativeResize="0"/>
          <p:nvPr/>
        </p:nvPicPr>
        <p:blipFill rotWithShape="1">
          <a:blip r:embed="rId3">
            <a:alphaModFix/>
          </a:blip>
          <a:srcRect l="20443" r="22453"/>
          <a:stretch/>
        </p:blipFill>
        <p:spPr>
          <a:xfrm>
            <a:off x="5353758" y="1004593"/>
            <a:ext cx="2781566" cy="3247435"/>
          </a:xfrm>
          <a:prstGeom prst="rect">
            <a:avLst/>
          </a:prstGeom>
          <a:noFill/>
          <a:ln w="28575" cap="flat" cmpd="sng">
            <a:solidFill>
              <a:srgbClr val="D8D8D8"/>
            </a:solidFill>
            <a:prstDash val="solid"/>
            <a:round/>
            <a:headEnd type="none" w="sm" len="sm"/>
            <a:tailEnd type="none" w="sm" len="sm"/>
          </a:ln>
        </p:spPr>
      </p:pic>
      <p:sp>
        <p:nvSpPr>
          <p:cNvPr id="3645" name="Google Shape;3645;g1f5d965ad35_0_3654"/>
          <p:cNvSpPr txBox="1">
            <a:spLocks noGrp="1"/>
          </p:cNvSpPr>
          <p:nvPr>
            <p:ph type="body" idx="1"/>
          </p:nvPr>
        </p:nvSpPr>
        <p:spPr>
          <a:xfrm>
            <a:off x="912063" y="2052267"/>
            <a:ext cx="3673800" cy="1882200"/>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dk1"/>
              </a:buClr>
              <a:buSzPts val="1500"/>
              <a:buFont typeface="Noto Sans Symbols"/>
              <a:buChar char="▪"/>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46" name="Google Shape;3646;g1f5d965ad35_0_3654"/>
          <p:cNvSpPr txBox="1">
            <a:spLocks noGrp="1"/>
          </p:cNvSpPr>
          <p:nvPr>
            <p:ph type="title"/>
          </p:nvPr>
        </p:nvSpPr>
        <p:spPr>
          <a:xfrm>
            <a:off x="912063" y="1246189"/>
            <a:ext cx="3673800" cy="5868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800"/>
              <a:buFont typeface="Public Sans"/>
              <a:buNone/>
              <a:defRPr sz="28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33.xml><?xml version="1.0" encoding="utf-8"?>
<p:sldLayout xmlns:a="http://schemas.openxmlformats.org/drawingml/2006/main" xmlns:r="http://schemas.openxmlformats.org/officeDocument/2006/relationships" xmlns:p="http://schemas.openxmlformats.org/presentationml/2006/main" matchingName="Caption">
  <p:cSld name="1_Caption VdEM+p0no04=">
    <p:spTree>
      <p:nvGrpSpPr>
        <p:cNvPr id="1" name="Shape 3647"/>
        <p:cNvGrpSpPr/>
        <p:nvPr/>
      </p:nvGrpSpPr>
      <p:grpSpPr>
        <a:xfrm>
          <a:off x="0" y="0"/>
          <a:ext cx="0" cy="0"/>
          <a:chOff x="0" y="0"/>
          <a:chExt cx="0" cy="0"/>
        </a:xfrm>
      </p:grpSpPr>
      <p:pic>
        <p:nvPicPr>
          <p:cNvPr id="3648" name="Google Shape;3648;g1f5d965ad35_0_3662" descr="A picture containing graphical user interfac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3649" name="Google Shape;3649;g1f5d965ad35_0_3662" descr="Shape&#10;&#10;Description automatically generated with low confidence"/>
          <p:cNvSpPr/>
          <p:nvPr/>
        </p:nvSpPr>
        <p:spPr>
          <a:xfrm>
            <a:off x="0" y="0"/>
            <a:ext cx="9144000" cy="5143500"/>
          </a:xfrm>
          <a:prstGeom prst="rect">
            <a:avLst/>
          </a:prstGeom>
          <a:solidFill>
            <a:srgbClr val="FFFFFF"/>
          </a:solidFill>
          <a:ln>
            <a:noFill/>
          </a:ln>
        </p:spPr>
      </p:sp>
    </p:spTree>
  </p:cSld>
  <p:clrMapOvr>
    <a:masterClrMapping/>
  </p:clrMapOvr>
</p:sldLayout>
</file>

<file path=ppt/slideLayouts/slideLayout234.xml><?xml version="1.0" encoding="utf-8"?>
<p:sldLayout xmlns:a="http://schemas.openxmlformats.org/drawingml/2006/main" xmlns:r="http://schemas.openxmlformats.org/officeDocument/2006/relationships" xmlns:p="http://schemas.openxmlformats.org/presentationml/2006/main" matchingName="Divider 3">
  <p:cSld name="Divider 3">
    <p:bg>
      <p:bgPr>
        <a:solidFill>
          <a:srgbClr val="FD892C"/>
        </a:solidFill>
        <a:effectLst/>
      </p:bgPr>
    </p:bg>
    <p:spTree>
      <p:nvGrpSpPr>
        <p:cNvPr id="1" name="Shape 3650"/>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p:cSld name="1_Caption 10">
    <p:spTree>
      <p:nvGrpSpPr>
        <p:cNvPr id="1" name="Shape 182"/>
        <p:cNvGrpSpPr/>
        <p:nvPr/>
      </p:nvGrpSpPr>
      <p:grpSpPr>
        <a:xfrm>
          <a:off x="0" y="0"/>
          <a:ext cx="0" cy="0"/>
          <a:chOff x="0" y="0"/>
          <a:chExt cx="0" cy="0"/>
        </a:xfrm>
      </p:grpSpPr>
      <p:pic>
        <p:nvPicPr>
          <p:cNvPr id="183" name="Google Shape;183;p23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84" name="Google Shape;184;p236"/>
          <p:cNvGrpSpPr/>
          <p:nvPr/>
        </p:nvGrpSpPr>
        <p:grpSpPr>
          <a:xfrm>
            <a:off x="4107305" y="941707"/>
            <a:ext cx="284686" cy="3999388"/>
            <a:chOff x="4107305" y="941707"/>
            <a:chExt cx="284686" cy="3999388"/>
          </a:xfrm>
        </p:grpSpPr>
        <p:sp>
          <p:nvSpPr>
            <p:cNvPr id="185" name="Google Shape;185;p236"/>
            <p:cNvSpPr/>
            <p:nvPr/>
          </p:nvSpPr>
          <p:spPr>
            <a:xfrm>
              <a:off x="4183432" y="1262627"/>
              <a:ext cx="208559" cy="3357548"/>
            </a:xfrm>
            <a:prstGeom prst="rect">
              <a:avLst/>
            </a:prstGeom>
            <a:solidFill>
              <a:srgbClr val="C4CFE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6" name="Google Shape;186;p236"/>
            <p:cNvSpPr/>
            <p:nvPr/>
          </p:nvSpPr>
          <p:spPr>
            <a:xfrm>
              <a:off x="4112338" y="1097990"/>
              <a:ext cx="208559" cy="3686822"/>
            </a:xfrm>
            <a:prstGeom prst="rect">
              <a:avLst/>
            </a:prstGeom>
            <a:solidFill>
              <a:srgbClr val="5575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7" name="Google Shape;187;p236"/>
            <p:cNvSpPr/>
            <p:nvPr/>
          </p:nvSpPr>
          <p:spPr>
            <a:xfrm>
              <a:off x="4107305" y="941707"/>
              <a:ext cx="142497" cy="3999388"/>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188" name="Google Shape;188;p236"/>
          <p:cNvSpPr>
            <a:spLocks noGrp="1"/>
          </p:cNvSpPr>
          <p:nvPr>
            <p:ph type="pic" idx="2"/>
          </p:nvPr>
        </p:nvSpPr>
        <p:spPr>
          <a:xfrm>
            <a:off x="219360" y="856040"/>
            <a:ext cx="3958630" cy="4287460"/>
          </a:xfrm>
          <a:prstGeom prst="rect">
            <a:avLst/>
          </a:prstGeom>
          <a:noFill/>
          <a:ln>
            <a:noFill/>
          </a:ln>
        </p:spPr>
      </p:sp>
      <p:sp>
        <p:nvSpPr>
          <p:cNvPr id="189" name="Google Shape;189;p236"/>
          <p:cNvSpPr txBox="1">
            <a:spLocks noGrp="1"/>
          </p:cNvSpPr>
          <p:nvPr>
            <p:ph type="body" idx="1"/>
          </p:nvPr>
        </p:nvSpPr>
        <p:spPr>
          <a:xfrm>
            <a:off x="4524864" y="1268948"/>
            <a:ext cx="4399775" cy="3344907"/>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0" name="Google Shape;190;p23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1" name="Google Shape;191;p23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_Title Slide">
  <p:cSld name="2_Title Slide">
    <p:spTree>
      <p:nvGrpSpPr>
        <p:cNvPr id="1" name="Shape 192"/>
        <p:cNvGrpSpPr/>
        <p:nvPr/>
      </p:nvGrpSpPr>
      <p:grpSpPr>
        <a:xfrm>
          <a:off x="0" y="0"/>
          <a:ext cx="0" cy="0"/>
          <a:chOff x="0" y="0"/>
          <a:chExt cx="0" cy="0"/>
        </a:xfrm>
      </p:grpSpPr>
      <p:pic>
        <p:nvPicPr>
          <p:cNvPr id="193" name="Google Shape;193;p23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94" name="Google Shape;194;p237"/>
          <p:cNvSpPr>
            <a:spLocks noGrp="1"/>
          </p:cNvSpPr>
          <p:nvPr>
            <p:ph type="pic" idx="2"/>
          </p:nvPr>
        </p:nvSpPr>
        <p:spPr>
          <a:xfrm>
            <a:off x="4572000" y="0"/>
            <a:ext cx="4571990" cy="5143494"/>
          </a:xfrm>
          <a:prstGeom prst="rect">
            <a:avLst/>
          </a:prstGeom>
          <a:noFill/>
          <a:ln>
            <a:noFill/>
          </a:ln>
        </p:spPr>
      </p:sp>
      <p:sp>
        <p:nvSpPr>
          <p:cNvPr id="195" name="Google Shape;195;p237"/>
          <p:cNvSpPr/>
          <p:nvPr/>
        </p:nvSpPr>
        <p:spPr>
          <a:xfrm>
            <a:off x="-1" y="1178120"/>
            <a:ext cx="4781551" cy="3333750"/>
          </a:xfrm>
          <a:prstGeom prst="rect">
            <a:avLst/>
          </a:prstGeom>
          <a:solidFill>
            <a:srgbClr val="C4CFEE">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6" name="Google Shape;196;p237"/>
          <p:cNvSpPr txBox="1">
            <a:spLocks noGrp="1"/>
          </p:cNvSpPr>
          <p:nvPr>
            <p:ph type="body" idx="1"/>
          </p:nvPr>
        </p:nvSpPr>
        <p:spPr>
          <a:xfrm>
            <a:off x="135731" y="1388586"/>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75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97" name="Google Shape;197;p23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8" name="Google Shape;198;p23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aption">
  <p:cSld name="1_Caption 11">
    <p:spTree>
      <p:nvGrpSpPr>
        <p:cNvPr id="1" name="Shape 199"/>
        <p:cNvGrpSpPr/>
        <p:nvPr/>
      </p:nvGrpSpPr>
      <p:grpSpPr>
        <a:xfrm>
          <a:off x="0" y="0"/>
          <a:ext cx="0" cy="0"/>
          <a:chOff x="0" y="0"/>
          <a:chExt cx="0" cy="0"/>
        </a:xfrm>
      </p:grpSpPr>
      <p:pic>
        <p:nvPicPr>
          <p:cNvPr id="200" name="Google Shape;200;p23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01" name="Google Shape;201;p238"/>
          <p:cNvSpPr/>
          <p:nvPr/>
        </p:nvSpPr>
        <p:spPr>
          <a:xfrm>
            <a:off x="4135880" y="856040"/>
            <a:ext cx="142497" cy="879326"/>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2" name="Google Shape;202;p238"/>
          <p:cNvSpPr>
            <a:spLocks noGrp="1"/>
          </p:cNvSpPr>
          <p:nvPr>
            <p:ph type="pic" idx="2"/>
          </p:nvPr>
        </p:nvSpPr>
        <p:spPr>
          <a:xfrm>
            <a:off x="219360" y="856040"/>
            <a:ext cx="3958630" cy="4287460"/>
          </a:xfrm>
          <a:prstGeom prst="rect">
            <a:avLst/>
          </a:prstGeom>
          <a:noFill/>
          <a:ln>
            <a:noFill/>
          </a:ln>
        </p:spPr>
      </p:sp>
      <p:sp>
        <p:nvSpPr>
          <p:cNvPr id="203" name="Google Shape;203;p238"/>
          <p:cNvSpPr txBox="1">
            <a:spLocks noGrp="1"/>
          </p:cNvSpPr>
          <p:nvPr>
            <p:ph type="body" idx="1"/>
          </p:nvPr>
        </p:nvSpPr>
        <p:spPr>
          <a:xfrm>
            <a:off x="4480014" y="1685925"/>
            <a:ext cx="4444626" cy="2499576"/>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4" name="Google Shape;204;p23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5" name="Google Shape;205;p23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1_Caption 12">
    <p:spTree>
      <p:nvGrpSpPr>
        <p:cNvPr id="1" name="Shape 206"/>
        <p:cNvGrpSpPr/>
        <p:nvPr/>
      </p:nvGrpSpPr>
      <p:grpSpPr>
        <a:xfrm>
          <a:off x="0" y="0"/>
          <a:ext cx="0" cy="0"/>
          <a:chOff x="0" y="0"/>
          <a:chExt cx="0" cy="0"/>
        </a:xfrm>
      </p:grpSpPr>
      <p:pic>
        <p:nvPicPr>
          <p:cNvPr id="207" name="Google Shape;207;p23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08" name="Google Shape;208;p239"/>
          <p:cNvSpPr/>
          <p:nvPr/>
        </p:nvSpPr>
        <p:spPr>
          <a:xfrm>
            <a:off x="3817856" y="656889"/>
            <a:ext cx="143829" cy="34409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9" name="Google Shape;209;p239"/>
          <p:cNvSpPr>
            <a:spLocks noGrp="1"/>
          </p:cNvSpPr>
          <p:nvPr>
            <p:ph type="pic" idx="2"/>
          </p:nvPr>
        </p:nvSpPr>
        <p:spPr>
          <a:xfrm>
            <a:off x="235670" y="0"/>
            <a:ext cx="3582186" cy="5143494"/>
          </a:xfrm>
          <a:prstGeom prst="rect">
            <a:avLst/>
          </a:prstGeom>
          <a:noFill/>
          <a:ln>
            <a:noFill/>
          </a:ln>
        </p:spPr>
      </p:sp>
      <p:sp>
        <p:nvSpPr>
          <p:cNvPr id="210" name="Google Shape;210;p239"/>
          <p:cNvSpPr txBox="1">
            <a:spLocks noGrp="1"/>
          </p:cNvSpPr>
          <p:nvPr>
            <p:ph type="title"/>
          </p:nvPr>
        </p:nvSpPr>
        <p:spPr>
          <a:xfrm>
            <a:off x="4079869"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dk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1" name="Google Shape;211;p239"/>
          <p:cNvSpPr txBox="1">
            <a:spLocks noGrp="1"/>
          </p:cNvSpPr>
          <p:nvPr>
            <p:ph type="body" idx="1"/>
          </p:nvPr>
        </p:nvSpPr>
        <p:spPr>
          <a:xfrm>
            <a:off x="4079868" y="1539292"/>
            <a:ext cx="4688211"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rgbClr val="000000"/>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cSld name="1_Caption 13">
    <p:spTree>
      <p:nvGrpSpPr>
        <p:cNvPr id="1" name="Shape 212"/>
        <p:cNvGrpSpPr/>
        <p:nvPr/>
      </p:nvGrpSpPr>
      <p:grpSpPr>
        <a:xfrm>
          <a:off x="0" y="0"/>
          <a:ext cx="0" cy="0"/>
          <a:chOff x="0" y="0"/>
          <a:chExt cx="0" cy="0"/>
        </a:xfrm>
      </p:grpSpPr>
      <p:sp>
        <p:nvSpPr>
          <p:cNvPr id="213" name="Google Shape;213;p240"/>
          <p:cNvSpPr/>
          <p:nvPr/>
        </p:nvSpPr>
        <p:spPr>
          <a:xfrm>
            <a:off x="5312964" y="0"/>
            <a:ext cx="3831036" cy="514349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14" name="Google Shape;214;p240"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 name="Google Shape;215;p240"/>
          <p:cNvSpPr/>
          <p:nvPr/>
        </p:nvSpPr>
        <p:spPr>
          <a:xfrm>
            <a:off x="5302804" y="575609"/>
            <a:ext cx="143829"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6" name="Google Shape;216;p240"/>
          <p:cNvSpPr>
            <a:spLocks noGrp="1"/>
          </p:cNvSpPr>
          <p:nvPr>
            <p:ph type="pic" idx="2"/>
          </p:nvPr>
        </p:nvSpPr>
        <p:spPr>
          <a:xfrm>
            <a:off x="-1" y="0"/>
            <a:ext cx="5312965" cy="5143494"/>
          </a:xfrm>
          <a:prstGeom prst="rect">
            <a:avLst/>
          </a:prstGeom>
          <a:noFill/>
          <a:ln>
            <a:noFill/>
          </a:ln>
        </p:spPr>
      </p:sp>
      <p:sp>
        <p:nvSpPr>
          <p:cNvPr id="217" name="Google Shape;217;p240"/>
          <p:cNvSpPr txBox="1">
            <a:spLocks noGrp="1"/>
          </p:cNvSpPr>
          <p:nvPr>
            <p:ph type="title"/>
          </p:nvPr>
        </p:nvSpPr>
        <p:spPr>
          <a:xfrm>
            <a:off x="5564817" y="575609"/>
            <a:ext cx="3405248"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8" name="Google Shape;218;p240"/>
          <p:cNvSpPr txBox="1">
            <a:spLocks noGrp="1"/>
          </p:cNvSpPr>
          <p:nvPr>
            <p:ph type="body" idx="1"/>
          </p:nvPr>
        </p:nvSpPr>
        <p:spPr>
          <a:xfrm>
            <a:off x="5564818" y="1254812"/>
            <a:ext cx="3452368" cy="342894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1_Caption 14">
    <p:spTree>
      <p:nvGrpSpPr>
        <p:cNvPr id="1" name="Shape 219"/>
        <p:cNvGrpSpPr/>
        <p:nvPr/>
      </p:nvGrpSpPr>
      <p:grpSpPr>
        <a:xfrm>
          <a:off x="0" y="0"/>
          <a:ext cx="0" cy="0"/>
          <a:chOff x="0" y="0"/>
          <a:chExt cx="0" cy="0"/>
        </a:xfrm>
      </p:grpSpPr>
      <p:sp>
        <p:nvSpPr>
          <p:cNvPr id="220" name="Google Shape;220;p241"/>
          <p:cNvSpPr/>
          <p:nvPr/>
        </p:nvSpPr>
        <p:spPr>
          <a:xfrm>
            <a:off x="0" y="-1"/>
            <a:ext cx="4898780" cy="5143498"/>
          </a:xfrm>
          <a:prstGeom prst="rect">
            <a:avLst/>
          </a:prstGeom>
          <a:solidFill>
            <a:srgbClr val="22366A"/>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050" b="0" i="0" u="none" strike="noStrike" cap="none">
              <a:solidFill>
                <a:schemeClr val="lt1"/>
              </a:solidFill>
              <a:latin typeface="Arial"/>
              <a:ea typeface="Arial"/>
              <a:cs typeface="Arial"/>
              <a:sym typeface="Arial"/>
            </a:endParaRPr>
          </a:p>
        </p:txBody>
      </p:sp>
      <p:pic>
        <p:nvPicPr>
          <p:cNvPr id="221" name="Google Shape;221;p241"/>
          <p:cNvPicPr preferRelativeResize="0"/>
          <p:nvPr/>
        </p:nvPicPr>
        <p:blipFill rotWithShape="1">
          <a:blip r:embed="rId2">
            <a:alphaModFix/>
          </a:blip>
          <a:srcRect l="20639" r="24166"/>
          <a:stretch/>
        </p:blipFill>
        <p:spPr>
          <a:xfrm>
            <a:off x="4885624" y="3"/>
            <a:ext cx="4258376" cy="5143498"/>
          </a:xfrm>
          <a:prstGeom prst="rect">
            <a:avLst/>
          </a:prstGeom>
          <a:noFill/>
          <a:ln>
            <a:noFill/>
          </a:ln>
        </p:spPr>
      </p:pic>
      <p:pic>
        <p:nvPicPr>
          <p:cNvPr id="222" name="Google Shape;222;p241"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223" name="Google Shape;223;p241"/>
          <p:cNvSpPr/>
          <p:nvPr/>
        </p:nvSpPr>
        <p:spPr>
          <a:xfrm>
            <a:off x="0" y="378373"/>
            <a:ext cx="3866493" cy="461141"/>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sp>
        <p:nvSpPr>
          <p:cNvPr id="224" name="Google Shape;224;p241"/>
          <p:cNvSpPr txBox="1">
            <a:spLocks noGrp="1"/>
          </p:cNvSpPr>
          <p:nvPr>
            <p:ph type="title"/>
          </p:nvPr>
        </p:nvSpPr>
        <p:spPr>
          <a:xfrm>
            <a:off x="144711" y="436897"/>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5" name="Google Shape;225;p241"/>
          <p:cNvSpPr txBox="1">
            <a:spLocks noGrp="1"/>
          </p:cNvSpPr>
          <p:nvPr>
            <p:ph type="body" idx="1"/>
          </p:nvPr>
        </p:nvSpPr>
        <p:spPr>
          <a:xfrm>
            <a:off x="144711" y="1422475"/>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6" name="Google Shape;226;p241"/>
          <p:cNvSpPr txBox="1">
            <a:spLocks noGrp="1"/>
          </p:cNvSpPr>
          <p:nvPr>
            <p:ph type="body" idx="2"/>
          </p:nvPr>
        </p:nvSpPr>
        <p:spPr>
          <a:xfrm>
            <a:off x="144711" y="954389"/>
            <a:ext cx="4343206" cy="358011"/>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lt1"/>
              </a:buClr>
              <a:buSzPts val="1500"/>
              <a:buFont typeface="Arial"/>
              <a:buAutoNum type="alphaUcPeriod"/>
              <a:defRPr sz="15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1_Caption">
    <p:spTree>
      <p:nvGrpSpPr>
        <p:cNvPr id="1" name="Shape 17"/>
        <p:cNvGrpSpPr/>
        <p:nvPr/>
      </p:nvGrpSpPr>
      <p:grpSpPr>
        <a:xfrm>
          <a:off x="0" y="0"/>
          <a:ext cx="0" cy="0"/>
          <a:chOff x="0" y="0"/>
          <a:chExt cx="0" cy="0"/>
        </a:xfrm>
      </p:grpSpPr>
      <p:pic>
        <p:nvPicPr>
          <p:cNvPr id="18" name="Google Shape;18;p216"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19" name="Google Shape;19;p216"/>
          <p:cNvGrpSpPr/>
          <p:nvPr/>
        </p:nvGrpSpPr>
        <p:grpSpPr>
          <a:xfrm>
            <a:off x="270513" y="225968"/>
            <a:ext cx="175242" cy="4775197"/>
            <a:chOff x="270520" y="1140367"/>
            <a:chExt cx="175260" cy="4075443"/>
          </a:xfrm>
        </p:grpSpPr>
        <p:grpSp>
          <p:nvGrpSpPr>
            <p:cNvPr id="20" name="Google Shape;20;p216"/>
            <p:cNvGrpSpPr/>
            <p:nvPr/>
          </p:nvGrpSpPr>
          <p:grpSpPr>
            <a:xfrm>
              <a:off x="270520" y="3891468"/>
              <a:ext cx="175260" cy="1324342"/>
              <a:chOff x="129115" y="3948030"/>
              <a:chExt cx="175260" cy="1324342"/>
            </a:xfrm>
          </p:grpSpPr>
          <p:sp>
            <p:nvSpPr>
              <p:cNvPr id="21" name="Google Shape;21;p216"/>
              <p:cNvSpPr/>
              <p:nvPr/>
            </p:nvSpPr>
            <p:spPr>
              <a:xfrm>
                <a:off x="129115" y="394803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22" name="Google Shape;22;p216"/>
              <p:cNvCxnSpPr/>
              <p:nvPr/>
            </p:nvCxnSpPr>
            <p:spPr>
              <a:xfrm>
                <a:off x="216745" y="415952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23" name="Google Shape;23;p216"/>
            <p:cNvGrpSpPr/>
            <p:nvPr/>
          </p:nvGrpSpPr>
          <p:grpSpPr>
            <a:xfrm>
              <a:off x="270520" y="1140367"/>
              <a:ext cx="175260" cy="2488023"/>
              <a:chOff x="129115" y="1196929"/>
              <a:chExt cx="175260" cy="2488023"/>
            </a:xfrm>
          </p:grpSpPr>
          <p:cxnSp>
            <p:nvCxnSpPr>
              <p:cNvPr id="24" name="Google Shape;24;p216"/>
              <p:cNvCxnSpPr/>
              <p:nvPr/>
            </p:nvCxnSpPr>
            <p:spPr>
              <a:xfrm flipH="1">
                <a:off x="214345" y="1402852"/>
                <a:ext cx="2400" cy="2282100"/>
              </a:xfrm>
              <a:prstGeom prst="straightConnector1">
                <a:avLst/>
              </a:prstGeom>
              <a:noFill/>
              <a:ln w="12700" cap="flat" cmpd="sng">
                <a:solidFill>
                  <a:schemeClr val="dk2"/>
                </a:solidFill>
                <a:prstDash val="solid"/>
                <a:round/>
                <a:headEnd type="none" w="sm" len="sm"/>
                <a:tailEnd type="none" w="sm" len="sm"/>
              </a:ln>
            </p:spPr>
          </p:cxnSp>
          <p:sp>
            <p:nvSpPr>
              <p:cNvPr id="25" name="Google Shape;25;p216"/>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1_Caption 15">
    <p:spTree>
      <p:nvGrpSpPr>
        <p:cNvPr id="1" name="Shape 227"/>
        <p:cNvGrpSpPr/>
        <p:nvPr/>
      </p:nvGrpSpPr>
      <p:grpSpPr>
        <a:xfrm>
          <a:off x="0" y="0"/>
          <a:ext cx="0" cy="0"/>
          <a:chOff x="0" y="0"/>
          <a:chExt cx="0" cy="0"/>
        </a:xfrm>
      </p:grpSpPr>
      <p:grpSp>
        <p:nvGrpSpPr>
          <p:cNvPr id="228" name="Google Shape;228;p242"/>
          <p:cNvGrpSpPr/>
          <p:nvPr/>
        </p:nvGrpSpPr>
        <p:grpSpPr>
          <a:xfrm>
            <a:off x="2494464" y="494214"/>
            <a:ext cx="4155074" cy="4155073"/>
            <a:chOff x="2119794" y="-36836"/>
            <a:chExt cx="5217173" cy="5217173"/>
          </a:xfrm>
        </p:grpSpPr>
        <p:sp>
          <p:nvSpPr>
            <p:cNvPr id="229" name="Google Shape;229;p242"/>
            <p:cNvSpPr/>
            <p:nvPr/>
          </p:nvSpPr>
          <p:spPr>
            <a:xfrm rot="-10121413">
              <a:off x="5995473" y="1510692"/>
              <a:ext cx="1065477"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30" name="Google Shape;230;p242"/>
            <p:cNvSpPr/>
            <p:nvPr/>
          </p:nvSpPr>
          <p:spPr>
            <a:xfrm rot="1811965">
              <a:off x="2648325" y="3118285"/>
              <a:ext cx="827384"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231" name="Google Shape;231;p242"/>
            <p:cNvGrpSpPr/>
            <p:nvPr/>
          </p:nvGrpSpPr>
          <p:grpSpPr>
            <a:xfrm>
              <a:off x="2119794" y="-36836"/>
              <a:ext cx="5217173" cy="5217173"/>
              <a:chOff x="2334961" y="334711"/>
              <a:chExt cx="4626477" cy="4626477"/>
            </a:xfrm>
          </p:grpSpPr>
          <p:grpSp>
            <p:nvGrpSpPr>
              <p:cNvPr id="232" name="Google Shape;232;p242"/>
              <p:cNvGrpSpPr/>
              <p:nvPr/>
            </p:nvGrpSpPr>
            <p:grpSpPr>
              <a:xfrm>
                <a:off x="2334961" y="334711"/>
                <a:ext cx="4626477" cy="4626477"/>
                <a:chOff x="2334961" y="334711"/>
                <a:chExt cx="4626477" cy="4626477"/>
              </a:xfrm>
            </p:grpSpPr>
            <p:sp>
              <p:nvSpPr>
                <p:cNvPr id="233" name="Google Shape;233;p242"/>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34" name="Google Shape;234;p242"/>
                <p:cNvSpPr/>
                <p:nvPr/>
              </p:nvSpPr>
              <p:spPr>
                <a:xfrm rot="-3390336">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35" name="Google Shape;235;p242"/>
                <p:cNvSpPr/>
                <p:nvPr/>
              </p:nvSpPr>
              <p:spPr>
                <a:xfrm rot="-5737848">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36" name="Google Shape;236;p242"/>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37" name="Google Shape;237;p242"/>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238" name="Google Shape;238;p242"/>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1_Caption 16">
    <p:spTree>
      <p:nvGrpSpPr>
        <p:cNvPr id="1" name="Shape 239"/>
        <p:cNvGrpSpPr/>
        <p:nvPr/>
      </p:nvGrpSpPr>
      <p:grpSpPr>
        <a:xfrm>
          <a:off x="0" y="0"/>
          <a:ext cx="0" cy="0"/>
          <a:chOff x="0" y="0"/>
          <a:chExt cx="0" cy="0"/>
        </a:xfrm>
      </p:grpSpPr>
      <p:grpSp>
        <p:nvGrpSpPr>
          <p:cNvPr id="240" name="Google Shape;240;p243"/>
          <p:cNvGrpSpPr/>
          <p:nvPr/>
        </p:nvGrpSpPr>
        <p:grpSpPr>
          <a:xfrm>
            <a:off x="2494465" y="494214"/>
            <a:ext cx="4155072" cy="4155073"/>
            <a:chOff x="2119794" y="-36836"/>
            <a:chExt cx="5217173" cy="5217173"/>
          </a:xfrm>
        </p:grpSpPr>
        <p:sp>
          <p:nvSpPr>
            <p:cNvPr id="241" name="Google Shape;241;p243"/>
            <p:cNvSpPr/>
            <p:nvPr/>
          </p:nvSpPr>
          <p:spPr>
            <a:xfrm rot="-10121413">
              <a:off x="5995473" y="1510692"/>
              <a:ext cx="1065477"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42" name="Google Shape;242;p243"/>
            <p:cNvSpPr/>
            <p:nvPr/>
          </p:nvSpPr>
          <p:spPr>
            <a:xfrm rot="1811965">
              <a:off x="2648325" y="3118285"/>
              <a:ext cx="827384"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243" name="Google Shape;243;p243"/>
            <p:cNvGrpSpPr/>
            <p:nvPr/>
          </p:nvGrpSpPr>
          <p:grpSpPr>
            <a:xfrm>
              <a:off x="2119794" y="-36836"/>
              <a:ext cx="5217173" cy="5217173"/>
              <a:chOff x="2334961" y="334711"/>
              <a:chExt cx="4626477" cy="4626477"/>
            </a:xfrm>
          </p:grpSpPr>
          <p:grpSp>
            <p:nvGrpSpPr>
              <p:cNvPr id="244" name="Google Shape;244;p243"/>
              <p:cNvGrpSpPr/>
              <p:nvPr/>
            </p:nvGrpSpPr>
            <p:grpSpPr>
              <a:xfrm>
                <a:off x="2334961" y="334711"/>
                <a:ext cx="4626477" cy="4626477"/>
                <a:chOff x="2334961" y="334711"/>
                <a:chExt cx="4626477" cy="4626477"/>
              </a:xfrm>
            </p:grpSpPr>
            <p:sp>
              <p:nvSpPr>
                <p:cNvPr id="245" name="Google Shape;245;p243"/>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46" name="Google Shape;246;p243"/>
                <p:cNvSpPr/>
                <p:nvPr/>
              </p:nvSpPr>
              <p:spPr>
                <a:xfrm rot="-3390336">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47" name="Google Shape;247;p243"/>
                <p:cNvSpPr/>
                <p:nvPr/>
              </p:nvSpPr>
              <p:spPr>
                <a:xfrm rot="-5737848">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48" name="Google Shape;248;p243"/>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49" name="Google Shape;249;p243"/>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C18A3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50" name="Google Shape;250;p243"/>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cSld name="1_Caption 17">
    <p:spTree>
      <p:nvGrpSpPr>
        <p:cNvPr id="1" name="Shape 251"/>
        <p:cNvGrpSpPr/>
        <p:nvPr/>
      </p:nvGrpSpPr>
      <p:grpSpPr>
        <a:xfrm>
          <a:off x="0" y="0"/>
          <a:ext cx="0" cy="0"/>
          <a:chOff x="0" y="0"/>
          <a:chExt cx="0" cy="0"/>
        </a:xfrm>
      </p:grpSpPr>
      <p:pic>
        <p:nvPicPr>
          <p:cNvPr id="252" name="Google Shape;252;p244"/>
          <p:cNvPicPr preferRelativeResize="0"/>
          <p:nvPr/>
        </p:nvPicPr>
        <p:blipFill rotWithShape="1">
          <a:blip r:embed="rId2">
            <a:alphaModFix/>
          </a:blip>
          <a:srcRect/>
          <a:stretch/>
        </p:blipFill>
        <p:spPr>
          <a:xfrm>
            <a:off x="2924496" y="901633"/>
            <a:ext cx="3295009" cy="3449032"/>
          </a:xfrm>
          <a:prstGeom prst="rect">
            <a:avLst/>
          </a:prstGeom>
          <a:noFill/>
          <a:ln>
            <a:noFill/>
          </a:ln>
        </p:spPr>
      </p:pic>
      <p:sp>
        <p:nvSpPr>
          <p:cNvPr id="253" name="Google Shape;253;p244"/>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1_Caption 18">
    <p:spTree>
      <p:nvGrpSpPr>
        <p:cNvPr id="1" name="Shape 254"/>
        <p:cNvGrpSpPr/>
        <p:nvPr/>
      </p:nvGrpSpPr>
      <p:grpSpPr>
        <a:xfrm>
          <a:off x="0" y="0"/>
          <a:ext cx="0" cy="0"/>
          <a:chOff x="0" y="0"/>
          <a:chExt cx="0" cy="0"/>
        </a:xfrm>
      </p:grpSpPr>
      <p:pic>
        <p:nvPicPr>
          <p:cNvPr id="255" name="Google Shape;255;p245"/>
          <p:cNvPicPr preferRelativeResize="0"/>
          <p:nvPr/>
        </p:nvPicPr>
        <p:blipFill rotWithShape="1">
          <a:blip r:embed="rId2">
            <a:alphaModFix/>
          </a:blip>
          <a:srcRect/>
          <a:stretch/>
        </p:blipFill>
        <p:spPr>
          <a:xfrm>
            <a:off x="2555408" y="637575"/>
            <a:ext cx="4004832" cy="4042613"/>
          </a:xfrm>
          <a:prstGeom prst="rect">
            <a:avLst/>
          </a:prstGeom>
          <a:noFill/>
          <a:ln>
            <a:noFill/>
          </a:ln>
        </p:spPr>
      </p:pic>
      <p:sp>
        <p:nvSpPr>
          <p:cNvPr id="256" name="Google Shape;256;p245"/>
          <p:cNvSpPr txBox="1">
            <a:spLocks noGrp="1"/>
          </p:cNvSpPr>
          <p:nvPr>
            <p:ph type="body" idx="1"/>
          </p:nvPr>
        </p:nvSpPr>
        <p:spPr>
          <a:xfrm>
            <a:off x="3028189"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1_Caption 19">
    <p:spTree>
      <p:nvGrpSpPr>
        <p:cNvPr id="1" name="Shape 257"/>
        <p:cNvGrpSpPr/>
        <p:nvPr/>
      </p:nvGrpSpPr>
      <p:grpSpPr>
        <a:xfrm>
          <a:off x="0" y="0"/>
          <a:ext cx="0" cy="0"/>
          <a:chOff x="0" y="0"/>
          <a:chExt cx="0" cy="0"/>
        </a:xfrm>
      </p:grpSpPr>
      <p:pic>
        <p:nvPicPr>
          <p:cNvPr id="258" name="Google Shape;258;p246" descr="Icon&#10;&#10;Description automatically generated"/>
          <p:cNvPicPr preferRelativeResize="0"/>
          <p:nvPr/>
        </p:nvPicPr>
        <p:blipFill rotWithShape="1">
          <a:blip r:embed="rId2">
            <a:alphaModFix/>
          </a:blip>
          <a:srcRect/>
          <a:stretch/>
        </p:blipFill>
        <p:spPr>
          <a:xfrm>
            <a:off x="2360040" y="277448"/>
            <a:ext cx="4422039" cy="4588604"/>
          </a:xfrm>
          <a:prstGeom prst="rect">
            <a:avLst/>
          </a:prstGeom>
          <a:noFill/>
          <a:ln>
            <a:noFill/>
          </a:ln>
        </p:spPr>
      </p:pic>
      <p:sp>
        <p:nvSpPr>
          <p:cNvPr id="259" name="Google Shape;259;p246"/>
          <p:cNvSpPr txBox="1">
            <a:spLocks noGrp="1"/>
          </p:cNvSpPr>
          <p:nvPr>
            <p:ph type="body" idx="1"/>
          </p:nvPr>
        </p:nvSpPr>
        <p:spPr>
          <a:xfrm>
            <a:off x="3117397" y="2666490"/>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60" name="Google Shape;260;p246"/>
          <p:cNvSpPr txBox="1">
            <a:spLocks noGrp="1"/>
          </p:cNvSpPr>
          <p:nvPr>
            <p:ph type="body" idx="2"/>
          </p:nvPr>
        </p:nvSpPr>
        <p:spPr>
          <a:xfrm>
            <a:off x="2894151" y="1477631"/>
            <a:ext cx="1510581" cy="50728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1_Caption 20">
    <p:spTree>
      <p:nvGrpSpPr>
        <p:cNvPr id="1" name="Shape 261"/>
        <p:cNvGrpSpPr/>
        <p:nvPr/>
      </p:nvGrpSpPr>
      <p:grpSpPr>
        <a:xfrm>
          <a:off x="0" y="0"/>
          <a:ext cx="0" cy="0"/>
          <a:chOff x="0" y="0"/>
          <a:chExt cx="0" cy="0"/>
        </a:xfrm>
      </p:grpSpPr>
      <p:pic>
        <p:nvPicPr>
          <p:cNvPr id="262" name="Google Shape;262;p24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63" name="Google Shape;263;p247"/>
          <p:cNvSpPr/>
          <p:nvPr/>
        </p:nvSpPr>
        <p:spPr>
          <a:xfrm>
            <a:off x="496108" y="1739452"/>
            <a:ext cx="840827" cy="1856806"/>
          </a:xfrm>
          <a:prstGeom prst="roundRect">
            <a:avLst>
              <a:gd name="adj" fmla="val 11078"/>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64" name="Google Shape;264;p247"/>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65" name="Google Shape;265;p247"/>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66" name="Google Shape;266;p247"/>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67" name="Google Shape;267;p247"/>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68" name="Google Shape;268;p247"/>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69" name="Google Shape;269;p247"/>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0" name="Google Shape;270;p247"/>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1" name="Google Shape;271;p24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2" name="Google Shape;272;p24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aption">
  <p:cSld name="1_Caption 21">
    <p:spTree>
      <p:nvGrpSpPr>
        <p:cNvPr id="1" name="Shape 273"/>
        <p:cNvGrpSpPr/>
        <p:nvPr/>
      </p:nvGrpSpPr>
      <p:grpSpPr>
        <a:xfrm>
          <a:off x="0" y="0"/>
          <a:ext cx="0" cy="0"/>
          <a:chOff x="0" y="0"/>
          <a:chExt cx="0" cy="0"/>
        </a:xfrm>
      </p:grpSpPr>
      <p:pic>
        <p:nvPicPr>
          <p:cNvPr id="274" name="Google Shape;274;p24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75" name="Google Shape;275;p248"/>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76" name="Google Shape;276;p248"/>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77" name="Google Shape;277;p248"/>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78" name="Google Shape;278;p248"/>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79" name="Google Shape;279;p248"/>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80" name="Google Shape;280;p248"/>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81" name="Google Shape;281;p248"/>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2" name="Google Shape;282;p248"/>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3" name="Google Shape;283;p24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4" name="Google Shape;284;p24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cSld name="1_Caption 22">
    <p:spTree>
      <p:nvGrpSpPr>
        <p:cNvPr id="1" name="Shape 285"/>
        <p:cNvGrpSpPr/>
        <p:nvPr/>
      </p:nvGrpSpPr>
      <p:grpSpPr>
        <a:xfrm>
          <a:off x="0" y="0"/>
          <a:ext cx="0" cy="0"/>
          <a:chOff x="0" y="0"/>
          <a:chExt cx="0" cy="0"/>
        </a:xfrm>
      </p:grpSpPr>
      <p:pic>
        <p:nvPicPr>
          <p:cNvPr id="286" name="Google Shape;286;p24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287" name="Google Shape;287;p249"/>
          <p:cNvCxnSpPr/>
          <p:nvPr/>
        </p:nvCxnSpPr>
        <p:spPr>
          <a:xfrm rot="10800000" flipH="1">
            <a:off x="0" y="2140588"/>
            <a:ext cx="9143999" cy="1"/>
          </a:xfrm>
          <a:prstGeom prst="straightConnector1">
            <a:avLst/>
          </a:prstGeom>
          <a:noFill/>
          <a:ln w="9525" cap="flat" cmpd="sng">
            <a:solidFill>
              <a:srgbClr val="D8D8D8"/>
            </a:solidFill>
            <a:prstDash val="solid"/>
            <a:round/>
            <a:headEnd type="none" w="sm" len="sm"/>
            <a:tailEnd type="none" w="sm" len="sm"/>
          </a:ln>
        </p:spPr>
      </p:cxnSp>
      <p:grpSp>
        <p:nvGrpSpPr>
          <p:cNvPr id="288" name="Google Shape;288;p249"/>
          <p:cNvGrpSpPr/>
          <p:nvPr/>
        </p:nvGrpSpPr>
        <p:grpSpPr>
          <a:xfrm>
            <a:off x="2257341" y="1861278"/>
            <a:ext cx="560368" cy="825149"/>
            <a:chOff x="2257341" y="1871217"/>
            <a:chExt cx="560368" cy="825149"/>
          </a:xfrm>
        </p:grpSpPr>
        <p:sp>
          <p:nvSpPr>
            <p:cNvPr id="289" name="Google Shape;289;p249"/>
            <p:cNvSpPr/>
            <p:nvPr/>
          </p:nvSpPr>
          <p:spPr>
            <a:xfrm rot="2700000">
              <a:off x="2339405" y="1953281"/>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90" name="Google Shape;290;p249"/>
            <p:cNvSpPr/>
            <p:nvPr/>
          </p:nvSpPr>
          <p:spPr>
            <a:xfrm rot="2700000">
              <a:off x="2339405"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291" name="Google Shape;291;p249"/>
            <p:cNvCxnSpPr/>
            <p:nvPr/>
          </p:nvCxnSpPr>
          <p:spPr>
            <a:xfrm>
              <a:off x="2537525"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292" name="Google Shape;292;p249"/>
            <p:cNvSpPr/>
            <p:nvPr/>
          </p:nvSpPr>
          <p:spPr>
            <a:xfrm rot="2700000">
              <a:off x="2416331" y="2138998"/>
              <a:ext cx="242388" cy="242388"/>
            </a:xfrm>
            <a:prstGeom prst="rect">
              <a:avLst/>
            </a:prstGeom>
            <a:solidFill>
              <a:srgbClr val="8DA2DB"/>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293" name="Google Shape;293;p249"/>
          <p:cNvGrpSpPr/>
          <p:nvPr/>
        </p:nvGrpSpPr>
        <p:grpSpPr>
          <a:xfrm>
            <a:off x="6326292" y="1861278"/>
            <a:ext cx="560368" cy="825149"/>
            <a:chOff x="6326292" y="1871217"/>
            <a:chExt cx="560368" cy="825149"/>
          </a:xfrm>
        </p:grpSpPr>
        <p:sp>
          <p:nvSpPr>
            <p:cNvPr id="294" name="Google Shape;294;p249"/>
            <p:cNvSpPr/>
            <p:nvPr/>
          </p:nvSpPr>
          <p:spPr>
            <a:xfrm rot="2700000">
              <a:off x="6408356" y="1953281"/>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95" name="Google Shape;295;p249"/>
            <p:cNvSpPr/>
            <p:nvPr/>
          </p:nvSpPr>
          <p:spPr>
            <a:xfrm rot="2700000">
              <a:off x="6408356"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296" name="Google Shape;296;p249"/>
            <p:cNvCxnSpPr/>
            <p:nvPr/>
          </p:nvCxnSpPr>
          <p:spPr>
            <a:xfrm>
              <a:off x="6606476"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297" name="Google Shape;297;p249"/>
            <p:cNvSpPr/>
            <p:nvPr/>
          </p:nvSpPr>
          <p:spPr>
            <a:xfrm rot="2700000">
              <a:off x="6485282" y="2138998"/>
              <a:ext cx="242388" cy="242388"/>
            </a:xfrm>
            <a:prstGeom prst="rect">
              <a:avLst/>
            </a:prstGeom>
            <a:solidFill>
              <a:srgbClr val="EAD1AA"/>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98" name="Google Shape;298;p249"/>
          <p:cNvSpPr txBox="1">
            <a:spLocks noGrp="1"/>
          </p:cNvSpPr>
          <p:nvPr>
            <p:ph type="body" idx="1"/>
          </p:nvPr>
        </p:nvSpPr>
        <p:spPr>
          <a:xfrm>
            <a:off x="108292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9" name="Google Shape;299;p249"/>
          <p:cNvSpPr txBox="1">
            <a:spLocks noGrp="1"/>
          </p:cNvSpPr>
          <p:nvPr>
            <p:ph type="body" idx="2"/>
          </p:nvPr>
        </p:nvSpPr>
        <p:spPr>
          <a:xfrm>
            <a:off x="515187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0" name="Google Shape;300;p249"/>
          <p:cNvSpPr txBox="1">
            <a:spLocks noGrp="1"/>
          </p:cNvSpPr>
          <p:nvPr>
            <p:ph type="body" idx="3"/>
          </p:nvPr>
        </p:nvSpPr>
        <p:spPr>
          <a:xfrm>
            <a:off x="108292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1" name="Google Shape;301;p249"/>
          <p:cNvSpPr txBox="1">
            <a:spLocks noGrp="1"/>
          </p:cNvSpPr>
          <p:nvPr>
            <p:ph type="body" idx="4"/>
          </p:nvPr>
        </p:nvSpPr>
        <p:spPr>
          <a:xfrm>
            <a:off x="515187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2" name="Google Shape;302;p24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3" name="Google Shape;303;p24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cSld name="1_Caption 23">
    <p:spTree>
      <p:nvGrpSpPr>
        <p:cNvPr id="1" name="Shape 304"/>
        <p:cNvGrpSpPr/>
        <p:nvPr/>
      </p:nvGrpSpPr>
      <p:grpSpPr>
        <a:xfrm>
          <a:off x="0" y="0"/>
          <a:ext cx="0" cy="0"/>
          <a:chOff x="0" y="0"/>
          <a:chExt cx="0" cy="0"/>
        </a:xfrm>
      </p:grpSpPr>
      <p:pic>
        <p:nvPicPr>
          <p:cNvPr id="305" name="Google Shape;305;p25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06" name="Google Shape;306;p250"/>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07" name="Google Shape;307;p250"/>
          <p:cNvSpPr/>
          <p:nvPr/>
        </p:nvSpPr>
        <p:spPr>
          <a:xfrm>
            <a:off x="919659"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08" name="Google Shape;308;p250"/>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309" name="Google Shape;309;p250"/>
          <p:cNvSpPr txBox="1">
            <a:spLocks noGrp="1"/>
          </p:cNvSpPr>
          <p:nvPr>
            <p:ph type="body" idx="1"/>
          </p:nvPr>
        </p:nvSpPr>
        <p:spPr>
          <a:xfrm>
            <a:off x="1086864"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0" name="Google Shape;310;p250"/>
          <p:cNvSpPr/>
          <p:nvPr/>
        </p:nvSpPr>
        <p:spPr>
          <a:xfrm>
            <a:off x="3465552" y="1739452"/>
            <a:ext cx="840827" cy="1856806"/>
          </a:xfrm>
          <a:prstGeom prst="roundRect">
            <a:avLst>
              <a:gd name="adj" fmla="val 11078"/>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11" name="Google Shape;311;p250"/>
          <p:cNvSpPr/>
          <p:nvPr/>
        </p:nvSpPr>
        <p:spPr>
          <a:xfrm>
            <a:off x="3889103"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12" name="Google Shape;312;p250"/>
          <p:cNvSpPr txBox="1"/>
          <p:nvPr/>
        </p:nvSpPr>
        <p:spPr>
          <a:xfrm>
            <a:off x="3457696"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313" name="Google Shape;313;p250"/>
          <p:cNvSpPr txBox="1">
            <a:spLocks noGrp="1"/>
          </p:cNvSpPr>
          <p:nvPr>
            <p:ph type="body" idx="2"/>
          </p:nvPr>
        </p:nvSpPr>
        <p:spPr>
          <a:xfrm>
            <a:off x="4056308"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4" name="Google Shape;314;p250"/>
          <p:cNvSpPr/>
          <p:nvPr/>
        </p:nvSpPr>
        <p:spPr>
          <a:xfrm>
            <a:off x="6434995" y="1739452"/>
            <a:ext cx="840827" cy="1856806"/>
          </a:xfrm>
          <a:prstGeom prst="roundRect">
            <a:avLst>
              <a:gd name="adj" fmla="val 11078"/>
            </a:avLst>
          </a:prstGeom>
          <a:solidFill>
            <a:srgbClr val="E094A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15" name="Google Shape;315;p250"/>
          <p:cNvSpPr/>
          <p:nvPr/>
        </p:nvSpPr>
        <p:spPr>
          <a:xfrm>
            <a:off x="6858546"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16" name="Google Shape;316;p250"/>
          <p:cNvSpPr txBox="1"/>
          <p:nvPr/>
        </p:nvSpPr>
        <p:spPr>
          <a:xfrm>
            <a:off x="6427139"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3</a:t>
            </a:r>
            <a:endParaRPr sz="1600" b="0" i="1" u="none" strike="noStrike" cap="none">
              <a:solidFill>
                <a:schemeClr val="lt1"/>
              </a:solidFill>
              <a:latin typeface="Public Sans"/>
              <a:ea typeface="Public Sans"/>
              <a:cs typeface="Public Sans"/>
              <a:sym typeface="Public Sans"/>
            </a:endParaRPr>
          </a:p>
        </p:txBody>
      </p:sp>
      <p:sp>
        <p:nvSpPr>
          <p:cNvPr id="317" name="Google Shape;317;p250"/>
          <p:cNvSpPr txBox="1">
            <a:spLocks noGrp="1"/>
          </p:cNvSpPr>
          <p:nvPr>
            <p:ph type="body" idx="3"/>
          </p:nvPr>
        </p:nvSpPr>
        <p:spPr>
          <a:xfrm>
            <a:off x="7025751"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8" name="Google Shape;318;p25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9" name="Google Shape;319;p25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cSld name="1_Caption 24">
    <p:spTree>
      <p:nvGrpSpPr>
        <p:cNvPr id="1" name="Shape 320"/>
        <p:cNvGrpSpPr/>
        <p:nvPr/>
      </p:nvGrpSpPr>
      <p:grpSpPr>
        <a:xfrm>
          <a:off x="0" y="0"/>
          <a:ext cx="0" cy="0"/>
          <a:chOff x="0" y="0"/>
          <a:chExt cx="0" cy="0"/>
        </a:xfrm>
      </p:grpSpPr>
      <p:pic>
        <p:nvPicPr>
          <p:cNvPr id="321" name="Google Shape;321;p25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22" name="Google Shape;322;p251"/>
          <p:cNvGrpSpPr/>
          <p:nvPr/>
        </p:nvGrpSpPr>
        <p:grpSpPr>
          <a:xfrm>
            <a:off x="0" y="2399230"/>
            <a:ext cx="9144001" cy="2349751"/>
            <a:chOff x="0" y="2182920"/>
            <a:chExt cx="9144001" cy="2349751"/>
          </a:xfrm>
        </p:grpSpPr>
        <p:sp>
          <p:nvSpPr>
            <p:cNvPr id="323" name="Google Shape;323;p251"/>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24" name="Google Shape;324;p251"/>
            <p:cNvGrpSpPr/>
            <p:nvPr/>
          </p:nvGrpSpPr>
          <p:grpSpPr>
            <a:xfrm>
              <a:off x="1229347" y="2182920"/>
              <a:ext cx="6685306" cy="1002265"/>
              <a:chOff x="976268" y="2064936"/>
              <a:chExt cx="6685306" cy="1002265"/>
            </a:xfrm>
          </p:grpSpPr>
          <p:sp>
            <p:nvSpPr>
              <p:cNvPr id="325" name="Google Shape;325;p251"/>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26" name="Google Shape;326;p251"/>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27" name="Google Shape;327;p251"/>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28" name="Google Shape;328;p251"/>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29" name="Google Shape;329;p251"/>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0" name="Google Shape;330;p251"/>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1" name="Google Shape;331;p251"/>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2" name="Google Shape;332;p251"/>
          <p:cNvSpPr>
            <a:spLocks noGrp="1"/>
          </p:cNvSpPr>
          <p:nvPr>
            <p:ph type="pic" idx="5"/>
          </p:nvPr>
        </p:nvSpPr>
        <p:spPr>
          <a:xfrm>
            <a:off x="1460973" y="2631002"/>
            <a:ext cx="539010" cy="538720"/>
          </a:xfrm>
          <a:prstGeom prst="rect">
            <a:avLst/>
          </a:prstGeom>
          <a:noFill/>
          <a:ln>
            <a:noFill/>
          </a:ln>
        </p:spPr>
      </p:sp>
      <p:sp>
        <p:nvSpPr>
          <p:cNvPr id="333" name="Google Shape;333;p251"/>
          <p:cNvSpPr>
            <a:spLocks noGrp="1"/>
          </p:cNvSpPr>
          <p:nvPr>
            <p:ph type="pic" idx="6"/>
          </p:nvPr>
        </p:nvSpPr>
        <p:spPr>
          <a:xfrm>
            <a:off x="4302493" y="2631002"/>
            <a:ext cx="539010" cy="538720"/>
          </a:xfrm>
          <a:prstGeom prst="rect">
            <a:avLst/>
          </a:prstGeom>
          <a:noFill/>
          <a:ln>
            <a:noFill/>
          </a:ln>
        </p:spPr>
      </p:sp>
      <p:sp>
        <p:nvSpPr>
          <p:cNvPr id="334" name="Google Shape;334;p251"/>
          <p:cNvSpPr>
            <a:spLocks noGrp="1"/>
          </p:cNvSpPr>
          <p:nvPr>
            <p:ph type="pic" idx="7"/>
          </p:nvPr>
        </p:nvSpPr>
        <p:spPr>
          <a:xfrm>
            <a:off x="7144013" y="2631002"/>
            <a:ext cx="539010" cy="538720"/>
          </a:xfrm>
          <a:prstGeom prst="rect">
            <a:avLst/>
          </a:prstGeom>
          <a:noFill/>
          <a:ln>
            <a:noFill/>
          </a:ln>
        </p:spPr>
      </p:sp>
      <p:sp>
        <p:nvSpPr>
          <p:cNvPr id="335" name="Google Shape;335;p25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6" name="Google Shape;336;p25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1_Caption lcJt8AR02Gc=">
    <p:spTree>
      <p:nvGrpSpPr>
        <p:cNvPr id="1" name="Shape 26"/>
        <p:cNvGrpSpPr/>
        <p:nvPr/>
      </p:nvGrpSpPr>
      <p:grpSpPr>
        <a:xfrm>
          <a:off x="0" y="0"/>
          <a:ext cx="0" cy="0"/>
          <a:chOff x="0" y="0"/>
          <a:chExt cx="0" cy="0"/>
        </a:xfrm>
      </p:grpSpPr>
      <p:sp>
        <p:nvSpPr>
          <p:cNvPr id="27" name="Google Shape;27;p311"/>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pic>
        <p:nvPicPr>
          <p:cNvPr id="28" name="Google Shape;28;p31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29" name="Google Shape;29;p311" descr="Graphical user interface&#10;&#10;Description automatically generated with low confidence"/>
          <p:cNvPicPr preferRelativeResize="0"/>
          <p:nvPr/>
        </p:nvPicPr>
        <p:blipFill rotWithShape="1">
          <a:blip r:embed="rId3">
            <a:alphaModFix/>
          </a:blip>
          <a:srcRect/>
          <a:stretch/>
        </p:blipFill>
        <p:spPr>
          <a:xfrm>
            <a:off x="652061" y="192491"/>
            <a:ext cx="7839878" cy="4758519"/>
          </a:xfrm>
          <a:prstGeom prst="rect">
            <a:avLst/>
          </a:prstGeom>
          <a:noFill/>
          <a:ln>
            <a:noFill/>
          </a:ln>
        </p:spPr>
      </p:pic>
      <p:sp>
        <p:nvSpPr>
          <p:cNvPr id="30" name="Google Shape;30;p311"/>
          <p:cNvSpPr txBox="1">
            <a:spLocks noGrp="1"/>
          </p:cNvSpPr>
          <p:nvPr>
            <p:ph type="body" idx="1"/>
          </p:nvPr>
        </p:nvSpPr>
        <p:spPr>
          <a:xfrm>
            <a:off x="3087599" y="1365640"/>
            <a:ext cx="2968803" cy="450056"/>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100"/>
              <a:buFont typeface="Arial"/>
              <a:buNone/>
              <a:defRPr sz="1600" b="1" i="1" u="none" strike="noStrike" cap="none">
                <a:solidFill>
                  <a:srgbClr val="BD8738"/>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31" name="Google Shape;31;p311"/>
          <p:cNvCxnSpPr/>
          <p:nvPr/>
        </p:nvCxnSpPr>
        <p:spPr>
          <a:xfrm>
            <a:off x="4069889" y="1814037"/>
            <a:ext cx="987552" cy="0"/>
          </a:xfrm>
          <a:prstGeom prst="straightConnector1">
            <a:avLst/>
          </a:prstGeom>
          <a:noFill/>
          <a:ln w="19050" cap="flat" cmpd="sng">
            <a:solidFill>
              <a:srgbClr val="BD8738"/>
            </a:solidFill>
            <a:prstDash val="solid"/>
            <a:miter lim="800000"/>
            <a:headEnd type="none" w="sm" len="sm"/>
            <a:tailEnd type="none" w="sm" len="sm"/>
          </a:ln>
        </p:spPr>
      </p:cxnSp>
      <p:cxnSp>
        <p:nvCxnSpPr>
          <p:cNvPr id="32" name="Google Shape;32;p311"/>
          <p:cNvCxnSpPr/>
          <p:nvPr/>
        </p:nvCxnSpPr>
        <p:spPr>
          <a:xfrm>
            <a:off x="3996377"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33" name="Google Shape;33;p311"/>
          <p:cNvCxnSpPr/>
          <p:nvPr/>
        </p:nvCxnSpPr>
        <p:spPr>
          <a:xfrm>
            <a:off x="4033133"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34" name="Google Shape;34;p311"/>
          <p:cNvCxnSpPr/>
          <p:nvPr/>
        </p:nvCxnSpPr>
        <p:spPr>
          <a:xfrm>
            <a:off x="5075539"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35" name="Google Shape;35;p311"/>
          <p:cNvCxnSpPr/>
          <p:nvPr/>
        </p:nvCxnSpPr>
        <p:spPr>
          <a:xfrm>
            <a:off x="5107533" y="1814037"/>
            <a:ext cx="18658" cy="0"/>
          </a:xfrm>
          <a:prstGeom prst="straightConnector1">
            <a:avLst/>
          </a:prstGeom>
          <a:noFill/>
          <a:ln w="19050" cap="flat" cmpd="sng">
            <a:solidFill>
              <a:srgbClr val="BD8738"/>
            </a:solidFill>
            <a:prstDash val="solid"/>
            <a:round/>
            <a:headEnd type="none" w="sm" len="sm"/>
            <a:tailEnd type="none" w="sm" len="sm"/>
          </a:ln>
        </p:spPr>
      </p:cxnSp>
      <p:sp>
        <p:nvSpPr>
          <p:cNvPr id="36" name="Google Shape;36;p311"/>
          <p:cNvSpPr txBox="1">
            <a:spLocks noGrp="1"/>
          </p:cNvSpPr>
          <p:nvPr>
            <p:ph type="body" idx="2"/>
          </p:nvPr>
        </p:nvSpPr>
        <p:spPr>
          <a:xfrm>
            <a:off x="2552700" y="2110157"/>
            <a:ext cx="4038600" cy="199191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cSld name="1_Caption 25">
    <p:spTree>
      <p:nvGrpSpPr>
        <p:cNvPr id="1" name="Shape 337"/>
        <p:cNvGrpSpPr/>
        <p:nvPr/>
      </p:nvGrpSpPr>
      <p:grpSpPr>
        <a:xfrm>
          <a:off x="0" y="0"/>
          <a:ext cx="0" cy="0"/>
          <a:chOff x="0" y="0"/>
          <a:chExt cx="0" cy="0"/>
        </a:xfrm>
      </p:grpSpPr>
      <p:pic>
        <p:nvPicPr>
          <p:cNvPr id="338" name="Google Shape;338;p25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39" name="Google Shape;339;p252"/>
          <p:cNvGrpSpPr/>
          <p:nvPr/>
        </p:nvGrpSpPr>
        <p:grpSpPr>
          <a:xfrm>
            <a:off x="0" y="2399230"/>
            <a:ext cx="9144001" cy="2349751"/>
            <a:chOff x="0" y="2182920"/>
            <a:chExt cx="9144001" cy="2349751"/>
          </a:xfrm>
        </p:grpSpPr>
        <p:sp>
          <p:nvSpPr>
            <p:cNvPr id="340" name="Google Shape;340;p252"/>
            <p:cNvSpPr/>
            <p:nvPr/>
          </p:nvSpPr>
          <p:spPr>
            <a:xfrm>
              <a:off x="0" y="2689734"/>
              <a:ext cx="9144001" cy="184293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41" name="Google Shape;341;p252"/>
            <p:cNvGrpSpPr/>
            <p:nvPr/>
          </p:nvGrpSpPr>
          <p:grpSpPr>
            <a:xfrm>
              <a:off x="1229347" y="2182920"/>
              <a:ext cx="6685306" cy="1002265"/>
              <a:chOff x="976268" y="2064936"/>
              <a:chExt cx="6685306" cy="1002265"/>
            </a:xfrm>
          </p:grpSpPr>
          <p:sp>
            <p:nvSpPr>
              <p:cNvPr id="342" name="Google Shape;342;p252"/>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3" name="Google Shape;343;p252"/>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4" name="Google Shape;344;p252"/>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45" name="Google Shape;345;p252"/>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6" name="Google Shape;346;p252"/>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7" name="Google Shape;347;p252"/>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8" name="Google Shape;348;p252"/>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9" name="Google Shape;349;p252"/>
          <p:cNvSpPr>
            <a:spLocks noGrp="1"/>
          </p:cNvSpPr>
          <p:nvPr>
            <p:ph type="pic" idx="5"/>
          </p:nvPr>
        </p:nvSpPr>
        <p:spPr>
          <a:xfrm>
            <a:off x="1460973" y="2631002"/>
            <a:ext cx="539010" cy="538720"/>
          </a:xfrm>
          <a:prstGeom prst="rect">
            <a:avLst/>
          </a:prstGeom>
          <a:noFill/>
          <a:ln>
            <a:noFill/>
          </a:ln>
        </p:spPr>
      </p:sp>
      <p:sp>
        <p:nvSpPr>
          <p:cNvPr id="350" name="Google Shape;350;p252"/>
          <p:cNvSpPr>
            <a:spLocks noGrp="1"/>
          </p:cNvSpPr>
          <p:nvPr>
            <p:ph type="pic" idx="6"/>
          </p:nvPr>
        </p:nvSpPr>
        <p:spPr>
          <a:xfrm>
            <a:off x="4302493" y="2631002"/>
            <a:ext cx="539010" cy="538720"/>
          </a:xfrm>
          <a:prstGeom prst="rect">
            <a:avLst/>
          </a:prstGeom>
          <a:noFill/>
          <a:ln>
            <a:noFill/>
          </a:ln>
        </p:spPr>
      </p:sp>
      <p:sp>
        <p:nvSpPr>
          <p:cNvPr id="351" name="Google Shape;351;p252"/>
          <p:cNvSpPr>
            <a:spLocks noGrp="1"/>
          </p:cNvSpPr>
          <p:nvPr>
            <p:ph type="pic" idx="7"/>
          </p:nvPr>
        </p:nvSpPr>
        <p:spPr>
          <a:xfrm>
            <a:off x="7144013" y="2631002"/>
            <a:ext cx="539010" cy="538720"/>
          </a:xfrm>
          <a:prstGeom prst="rect">
            <a:avLst/>
          </a:prstGeom>
          <a:noFill/>
          <a:ln>
            <a:noFill/>
          </a:ln>
        </p:spPr>
      </p:sp>
      <p:sp>
        <p:nvSpPr>
          <p:cNvPr id="352" name="Google Shape;352;p25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3" name="Google Shape;353;p25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1_Caption 26">
    <p:spTree>
      <p:nvGrpSpPr>
        <p:cNvPr id="1" name="Shape 354"/>
        <p:cNvGrpSpPr/>
        <p:nvPr/>
      </p:nvGrpSpPr>
      <p:grpSpPr>
        <a:xfrm>
          <a:off x="0" y="0"/>
          <a:ext cx="0" cy="0"/>
          <a:chOff x="0" y="0"/>
          <a:chExt cx="0" cy="0"/>
        </a:xfrm>
      </p:grpSpPr>
      <p:pic>
        <p:nvPicPr>
          <p:cNvPr id="355" name="Google Shape;355;p25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56" name="Google Shape;356;p253"/>
          <p:cNvGrpSpPr/>
          <p:nvPr/>
        </p:nvGrpSpPr>
        <p:grpSpPr>
          <a:xfrm>
            <a:off x="0" y="2399230"/>
            <a:ext cx="9144001" cy="2349751"/>
            <a:chOff x="0" y="2182920"/>
            <a:chExt cx="9144001" cy="2349751"/>
          </a:xfrm>
        </p:grpSpPr>
        <p:sp>
          <p:nvSpPr>
            <p:cNvPr id="357" name="Google Shape;357;p253"/>
            <p:cNvSpPr/>
            <p:nvPr/>
          </p:nvSpPr>
          <p:spPr>
            <a:xfrm>
              <a:off x="0" y="2689734"/>
              <a:ext cx="9144001" cy="184293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58" name="Google Shape;358;p253"/>
            <p:cNvGrpSpPr/>
            <p:nvPr/>
          </p:nvGrpSpPr>
          <p:grpSpPr>
            <a:xfrm>
              <a:off x="1229347" y="2182920"/>
              <a:ext cx="6685306" cy="1002265"/>
              <a:chOff x="976268" y="2064936"/>
              <a:chExt cx="6685306" cy="1002265"/>
            </a:xfrm>
          </p:grpSpPr>
          <p:sp>
            <p:nvSpPr>
              <p:cNvPr id="359" name="Google Shape;359;p253"/>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0" name="Google Shape;360;p253"/>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1" name="Google Shape;361;p253"/>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62" name="Google Shape;362;p25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3" name="Google Shape;363;p25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4" name="Google Shape;364;p25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5" name="Google Shape;365;p25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6" name="Google Shape;366;p253"/>
          <p:cNvSpPr>
            <a:spLocks noGrp="1"/>
          </p:cNvSpPr>
          <p:nvPr>
            <p:ph type="pic" idx="5"/>
          </p:nvPr>
        </p:nvSpPr>
        <p:spPr>
          <a:xfrm>
            <a:off x="1460973" y="2631002"/>
            <a:ext cx="539010" cy="538720"/>
          </a:xfrm>
          <a:prstGeom prst="rect">
            <a:avLst/>
          </a:prstGeom>
          <a:noFill/>
          <a:ln>
            <a:noFill/>
          </a:ln>
        </p:spPr>
      </p:sp>
      <p:sp>
        <p:nvSpPr>
          <p:cNvPr id="367" name="Google Shape;367;p253"/>
          <p:cNvSpPr>
            <a:spLocks noGrp="1"/>
          </p:cNvSpPr>
          <p:nvPr>
            <p:ph type="pic" idx="6"/>
          </p:nvPr>
        </p:nvSpPr>
        <p:spPr>
          <a:xfrm>
            <a:off x="4302493" y="2631002"/>
            <a:ext cx="539010" cy="538720"/>
          </a:xfrm>
          <a:prstGeom prst="rect">
            <a:avLst/>
          </a:prstGeom>
          <a:noFill/>
          <a:ln>
            <a:noFill/>
          </a:ln>
        </p:spPr>
      </p:sp>
      <p:sp>
        <p:nvSpPr>
          <p:cNvPr id="368" name="Google Shape;368;p253"/>
          <p:cNvSpPr>
            <a:spLocks noGrp="1"/>
          </p:cNvSpPr>
          <p:nvPr>
            <p:ph type="pic" idx="7"/>
          </p:nvPr>
        </p:nvSpPr>
        <p:spPr>
          <a:xfrm>
            <a:off x="7144013" y="2631002"/>
            <a:ext cx="539010" cy="538720"/>
          </a:xfrm>
          <a:prstGeom prst="rect">
            <a:avLst/>
          </a:prstGeom>
          <a:noFill/>
          <a:ln>
            <a:noFill/>
          </a:ln>
        </p:spPr>
      </p:sp>
      <p:sp>
        <p:nvSpPr>
          <p:cNvPr id="369" name="Google Shape;369;p25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70" name="Google Shape;370;p25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1_Caption 27">
    <p:spTree>
      <p:nvGrpSpPr>
        <p:cNvPr id="1" name="Shape 371"/>
        <p:cNvGrpSpPr/>
        <p:nvPr/>
      </p:nvGrpSpPr>
      <p:grpSpPr>
        <a:xfrm>
          <a:off x="0" y="0"/>
          <a:ext cx="0" cy="0"/>
          <a:chOff x="0" y="0"/>
          <a:chExt cx="0" cy="0"/>
        </a:xfrm>
      </p:grpSpPr>
      <p:pic>
        <p:nvPicPr>
          <p:cNvPr id="372" name="Google Shape;372;p25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73" name="Google Shape;373;p254"/>
          <p:cNvGrpSpPr/>
          <p:nvPr/>
        </p:nvGrpSpPr>
        <p:grpSpPr>
          <a:xfrm>
            <a:off x="0" y="2399230"/>
            <a:ext cx="9144001" cy="2349751"/>
            <a:chOff x="0" y="2182920"/>
            <a:chExt cx="9144001" cy="2349751"/>
          </a:xfrm>
        </p:grpSpPr>
        <p:sp>
          <p:nvSpPr>
            <p:cNvPr id="374" name="Google Shape;374;p254"/>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75" name="Google Shape;375;p254"/>
            <p:cNvGrpSpPr/>
            <p:nvPr/>
          </p:nvGrpSpPr>
          <p:grpSpPr>
            <a:xfrm>
              <a:off x="1229347" y="2182920"/>
              <a:ext cx="6685306" cy="1002265"/>
              <a:chOff x="976268" y="2064936"/>
              <a:chExt cx="6685306" cy="1002265"/>
            </a:xfrm>
          </p:grpSpPr>
          <p:sp>
            <p:nvSpPr>
              <p:cNvPr id="376" name="Google Shape;376;p254"/>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7" name="Google Shape;377;p254"/>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8" name="Google Shape;378;p254"/>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79" name="Google Shape;379;p254"/>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0" name="Google Shape;380;p254"/>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1" name="Google Shape;381;p254"/>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2" name="Google Shape;382;p254"/>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3" name="Google Shape;383;p254"/>
          <p:cNvSpPr>
            <a:spLocks noGrp="1"/>
          </p:cNvSpPr>
          <p:nvPr>
            <p:ph type="pic" idx="5"/>
          </p:nvPr>
        </p:nvSpPr>
        <p:spPr>
          <a:xfrm>
            <a:off x="1460973" y="2631002"/>
            <a:ext cx="539010" cy="538720"/>
          </a:xfrm>
          <a:prstGeom prst="rect">
            <a:avLst/>
          </a:prstGeom>
          <a:noFill/>
          <a:ln>
            <a:noFill/>
          </a:ln>
        </p:spPr>
      </p:sp>
      <p:sp>
        <p:nvSpPr>
          <p:cNvPr id="384" name="Google Shape;384;p254"/>
          <p:cNvSpPr>
            <a:spLocks noGrp="1"/>
          </p:cNvSpPr>
          <p:nvPr>
            <p:ph type="pic" idx="6"/>
          </p:nvPr>
        </p:nvSpPr>
        <p:spPr>
          <a:xfrm>
            <a:off x="4302493" y="2631002"/>
            <a:ext cx="539010" cy="538720"/>
          </a:xfrm>
          <a:prstGeom prst="rect">
            <a:avLst/>
          </a:prstGeom>
          <a:noFill/>
          <a:ln>
            <a:noFill/>
          </a:ln>
        </p:spPr>
      </p:sp>
      <p:sp>
        <p:nvSpPr>
          <p:cNvPr id="385" name="Google Shape;385;p254"/>
          <p:cNvSpPr>
            <a:spLocks noGrp="1"/>
          </p:cNvSpPr>
          <p:nvPr>
            <p:ph type="pic" idx="7"/>
          </p:nvPr>
        </p:nvSpPr>
        <p:spPr>
          <a:xfrm>
            <a:off x="7144013" y="2631002"/>
            <a:ext cx="539010" cy="538720"/>
          </a:xfrm>
          <a:prstGeom prst="rect">
            <a:avLst/>
          </a:prstGeom>
          <a:noFill/>
          <a:ln>
            <a:noFill/>
          </a:ln>
        </p:spPr>
      </p:sp>
      <p:sp>
        <p:nvSpPr>
          <p:cNvPr id="386" name="Google Shape;386;p25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87" name="Google Shape;387;p25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1_Caption 28">
    <p:spTree>
      <p:nvGrpSpPr>
        <p:cNvPr id="1" name="Shape 388"/>
        <p:cNvGrpSpPr/>
        <p:nvPr/>
      </p:nvGrpSpPr>
      <p:grpSpPr>
        <a:xfrm>
          <a:off x="0" y="0"/>
          <a:ext cx="0" cy="0"/>
          <a:chOff x="0" y="0"/>
          <a:chExt cx="0" cy="0"/>
        </a:xfrm>
      </p:grpSpPr>
      <p:pic>
        <p:nvPicPr>
          <p:cNvPr id="389" name="Google Shape;389;p25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90" name="Google Shape;390;p255"/>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391" name="Google Shape;391;p255"/>
          <p:cNvCxnSpPr/>
          <p:nvPr/>
        </p:nvCxnSpPr>
        <p:spPr>
          <a:xfrm>
            <a:off x="0" y="2098885"/>
            <a:ext cx="9144000" cy="0"/>
          </a:xfrm>
          <a:prstGeom prst="straightConnector1">
            <a:avLst/>
          </a:prstGeom>
          <a:noFill/>
          <a:ln w="28575" cap="flat" cmpd="sng">
            <a:solidFill>
              <a:srgbClr val="8AC8EE"/>
            </a:solidFill>
            <a:prstDash val="solid"/>
            <a:round/>
            <a:headEnd type="none" w="sm" len="sm"/>
            <a:tailEnd type="none" w="sm" len="sm"/>
          </a:ln>
        </p:spPr>
      </p:cxnSp>
      <p:sp>
        <p:nvSpPr>
          <p:cNvPr id="392" name="Google Shape;392;p255"/>
          <p:cNvSpPr/>
          <p:nvPr/>
        </p:nvSpPr>
        <p:spPr>
          <a:xfrm>
            <a:off x="1165467"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93" name="Google Shape;393;p255"/>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4" name="Google Shape;394;p255"/>
          <p:cNvSpPr/>
          <p:nvPr/>
        </p:nvSpPr>
        <p:spPr>
          <a:xfrm>
            <a:off x="4172079"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95" name="Google Shape;395;p255"/>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6" name="Google Shape;396;p255"/>
          <p:cNvSpPr/>
          <p:nvPr/>
        </p:nvSpPr>
        <p:spPr>
          <a:xfrm>
            <a:off x="7178690"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97" name="Google Shape;397;p255"/>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8" name="Google Shape;398;p255"/>
          <p:cNvSpPr>
            <a:spLocks noGrp="1"/>
          </p:cNvSpPr>
          <p:nvPr>
            <p:ph type="pic" idx="4"/>
          </p:nvPr>
        </p:nvSpPr>
        <p:spPr>
          <a:xfrm>
            <a:off x="1324089" y="1830915"/>
            <a:ext cx="482600" cy="482600"/>
          </a:xfrm>
          <a:prstGeom prst="rect">
            <a:avLst/>
          </a:prstGeom>
          <a:noFill/>
          <a:ln>
            <a:noFill/>
          </a:ln>
        </p:spPr>
      </p:sp>
      <p:sp>
        <p:nvSpPr>
          <p:cNvPr id="399" name="Google Shape;399;p255"/>
          <p:cNvSpPr>
            <a:spLocks noGrp="1"/>
          </p:cNvSpPr>
          <p:nvPr>
            <p:ph type="pic" idx="5"/>
          </p:nvPr>
        </p:nvSpPr>
        <p:spPr>
          <a:xfrm>
            <a:off x="4330701" y="1830915"/>
            <a:ext cx="482600" cy="482600"/>
          </a:xfrm>
          <a:prstGeom prst="rect">
            <a:avLst/>
          </a:prstGeom>
          <a:noFill/>
          <a:ln>
            <a:noFill/>
          </a:ln>
        </p:spPr>
      </p:sp>
      <p:sp>
        <p:nvSpPr>
          <p:cNvPr id="400" name="Google Shape;400;p255"/>
          <p:cNvSpPr>
            <a:spLocks noGrp="1"/>
          </p:cNvSpPr>
          <p:nvPr>
            <p:ph type="pic" idx="6"/>
          </p:nvPr>
        </p:nvSpPr>
        <p:spPr>
          <a:xfrm>
            <a:off x="7337312" y="1830915"/>
            <a:ext cx="482600" cy="482600"/>
          </a:xfrm>
          <a:prstGeom prst="rect">
            <a:avLst/>
          </a:prstGeom>
          <a:noFill/>
          <a:ln>
            <a:noFill/>
          </a:ln>
        </p:spPr>
      </p:sp>
      <p:sp>
        <p:nvSpPr>
          <p:cNvPr id="401" name="Google Shape;401;p255"/>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2" name="Google Shape;402;p255"/>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3" name="Google Shape;403;p255"/>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4" name="Google Shape;404;p25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5" name="Google Shape;405;p25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cSld name="1_Caption 29">
    <p:spTree>
      <p:nvGrpSpPr>
        <p:cNvPr id="1" name="Shape 406"/>
        <p:cNvGrpSpPr/>
        <p:nvPr/>
      </p:nvGrpSpPr>
      <p:grpSpPr>
        <a:xfrm>
          <a:off x="0" y="0"/>
          <a:ext cx="0" cy="0"/>
          <a:chOff x="0" y="0"/>
          <a:chExt cx="0" cy="0"/>
        </a:xfrm>
      </p:grpSpPr>
      <p:pic>
        <p:nvPicPr>
          <p:cNvPr id="407" name="Google Shape;407;p25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08" name="Google Shape;408;p256"/>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09" name="Google Shape;409;p256"/>
          <p:cNvCxnSpPr/>
          <p:nvPr/>
        </p:nvCxnSpPr>
        <p:spPr>
          <a:xfrm>
            <a:off x="0" y="2098885"/>
            <a:ext cx="9144000" cy="0"/>
          </a:xfrm>
          <a:prstGeom prst="straightConnector1">
            <a:avLst/>
          </a:prstGeom>
          <a:noFill/>
          <a:ln w="28575" cap="flat" cmpd="sng">
            <a:solidFill>
              <a:schemeClr val="lt2"/>
            </a:solidFill>
            <a:prstDash val="solid"/>
            <a:round/>
            <a:headEnd type="none" w="sm" len="sm"/>
            <a:tailEnd type="none" w="sm" len="sm"/>
          </a:ln>
        </p:spPr>
      </p:cxnSp>
      <p:sp>
        <p:nvSpPr>
          <p:cNvPr id="410" name="Google Shape;410;p256"/>
          <p:cNvSpPr/>
          <p:nvPr/>
        </p:nvSpPr>
        <p:spPr>
          <a:xfrm>
            <a:off x="1165467"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11" name="Google Shape;411;p256"/>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2" name="Google Shape;412;p256"/>
          <p:cNvSpPr/>
          <p:nvPr/>
        </p:nvSpPr>
        <p:spPr>
          <a:xfrm>
            <a:off x="4172079"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13" name="Google Shape;413;p256"/>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4" name="Google Shape;414;p256"/>
          <p:cNvSpPr/>
          <p:nvPr/>
        </p:nvSpPr>
        <p:spPr>
          <a:xfrm>
            <a:off x="7178690"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15" name="Google Shape;415;p256"/>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6" name="Google Shape;416;p256"/>
          <p:cNvSpPr>
            <a:spLocks noGrp="1"/>
          </p:cNvSpPr>
          <p:nvPr>
            <p:ph type="pic" idx="4"/>
          </p:nvPr>
        </p:nvSpPr>
        <p:spPr>
          <a:xfrm>
            <a:off x="1324089" y="1830915"/>
            <a:ext cx="482600" cy="482600"/>
          </a:xfrm>
          <a:prstGeom prst="rect">
            <a:avLst/>
          </a:prstGeom>
          <a:noFill/>
          <a:ln>
            <a:noFill/>
          </a:ln>
        </p:spPr>
      </p:sp>
      <p:sp>
        <p:nvSpPr>
          <p:cNvPr id="417" name="Google Shape;417;p256"/>
          <p:cNvSpPr>
            <a:spLocks noGrp="1"/>
          </p:cNvSpPr>
          <p:nvPr>
            <p:ph type="pic" idx="5"/>
          </p:nvPr>
        </p:nvSpPr>
        <p:spPr>
          <a:xfrm>
            <a:off x="4330701" y="1830915"/>
            <a:ext cx="482600" cy="482600"/>
          </a:xfrm>
          <a:prstGeom prst="rect">
            <a:avLst/>
          </a:prstGeom>
          <a:noFill/>
          <a:ln>
            <a:noFill/>
          </a:ln>
        </p:spPr>
      </p:sp>
      <p:sp>
        <p:nvSpPr>
          <p:cNvPr id="418" name="Google Shape;418;p256"/>
          <p:cNvSpPr>
            <a:spLocks noGrp="1"/>
          </p:cNvSpPr>
          <p:nvPr>
            <p:ph type="pic" idx="6"/>
          </p:nvPr>
        </p:nvSpPr>
        <p:spPr>
          <a:xfrm>
            <a:off x="7337312" y="1830915"/>
            <a:ext cx="482600" cy="482600"/>
          </a:xfrm>
          <a:prstGeom prst="rect">
            <a:avLst/>
          </a:prstGeom>
          <a:noFill/>
          <a:ln>
            <a:noFill/>
          </a:ln>
        </p:spPr>
      </p:sp>
      <p:sp>
        <p:nvSpPr>
          <p:cNvPr id="419" name="Google Shape;419;p256"/>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0" name="Google Shape;420;p256"/>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1" name="Google Shape;421;p256"/>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2" name="Google Shape;422;p25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3" name="Google Shape;423;p25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cSld name="1_Caption 30">
    <p:spTree>
      <p:nvGrpSpPr>
        <p:cNvPr id="1" name="Shape 424"/>
        <p:cNvGrpSpPr/>
        <p:nvPr/>
      </p:nvGrpSpPr>
      <p:grpSpPr>
        <a:xfrm>
          <a:off x="0" y="0"/>
          <a:ext cx="0" cy="0"/>
          <a:chOff x="0" y="0"/>
          <a:chExt cx="0" cy="0"/>
        </a:xfrm>
      </p:grpSpPr>
      <p:pic>
        <p:nvPicPr>
          <p:cNvPr id="425" name="Google Shape;425;p25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26" name="Google Shape;426;p257"/>
          <p:cNvSpPr/>
          <p:nvPr/>
        </p:nvSpPr>
        <p:spPr>
          <a:xfrm>
            <a:off x="1369704" y="2023249"/>
            <a:ext cx="6404592" cy="45719"/>
          </a:xfrm>
          <a:prstGeom prst="rightArrow">
            <a:avLst>
              <a:gd name="adj1" fmla="val 50000"/>
              <a:gd name="adj2" fmla="val 50000"/>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427" name="Google Shape;427;p257"/>
          <p:cNvGrpSpPr/>
          <p:nvPr/>
        </p:nvGrpSpPr>
        <p:grpSpPr>
          <a:xfrm>
            <a:off x="865742" y="1720353"/>
            <a:ext cx="7412516" cy="894818"/>
            <a:chOff x="865742" y="1720353"/>
            <a:chExt cx="7412516" cy="894818"/>
          </a:xfrm>
        </p:grpSpPr>
        <p:grpSp>
          <p:nvGrpSpPr>
            <p:cNvPr id="428" name="Google Shape;428;p257"/>
            <p:cNvGrpSpPr/>
            <p:nvPr/>
          </p:nvGrpSpPr>
          <p:grpSpPr>
            <a:xfrm>
              <a:off x="3119411" y="1720353"/>
              <a:ext cx="651510" cy="894818"/>
              <a:chOff x="2980317" y="2014294"/>
              <a:chExt cx="651510" cy="894818"/>
            </a:xfrm>
          </p:grpSpPr>
          <p:cxnSp>
            <p:nvCxnSpPr>
              <p:cNvPr id="429" name="Google Shape;429;p257"/>
              <p:cNvCxnSpPr>
                <a:endCxn id="430" idx="4"/>
              </p:cNvCxnSpPr>
              <p:nvPr/>
            </p:nvCxnSpPr>
            <p:spPr>
              <a:xfrm rot="10800000">
                <a:off x="3306072"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31" name="Google Shape;431;p257"/>
              <p:cNvSpPr/>
              <p:nvPr/>
            </p:nvSpPr>
            <p:spPr>
              <a:xfrm>
                <a:off x="2980317"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30" name="Google Shape;430;p257"/>
              <p:cNvSpPr/>
              <p:nvPr/>
            </p:nvSpPr>
            <p:spPr>
              <a:xfrm>
                <a:off x="3051109"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432" name="Google Shape;432;p257"/>
            <p:cNvGrpSpPr/>
            <p:nvPr/>
          </p:nvGrpSpPr>
          <p:grpSpPr>
            <a:xfrm>
              <a:off x="5373080" y="1720353"/>
              <a:ext cx="651510" cy="894818"/>
              <a:chOff x="5071929" y="2014294"/>
              <a:chExt cx="651510" cy="894818"/>
            </a:xfrm>
          </p:grpSpPr>
          <p:cxnSp>
            <p:nvCxnSpPr>
              <p:cNvPr id="433" name="Google Shape;433;p257"/>
              <p:cNvCxnSpPr>
                <a:endCxn id="434" idx="4"/>
              </p:cNvCxnSpPr>
              <p:nvPr/>
            </p:nvCxnSpPr>
            <p:spPr>
              <a:xfrm rot="10800000">
                <a:off x="5397684"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35" name="Google Shape;435;p257"/>
              <p:cNvSpPr/>
              <p:nvPr/>
            </p:nvSpPr>
            <p:spPr>
              <a:xfrm>
                <a:off x="5071929"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34" name="Google Shape;434;p257"/>
              <p:cNvSpPr/>
              <p:nvPr/>
            </p:nvSpPr>
            <p:spPr>
              <a:xfrm>
                <a:off x="5142721"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436" name="Google Shape;436;p257"/>
            <p:cNvGrpSpPr/>
            <p:nvPr/>
          </p:nvGrpSpPr>
          <p:grpSpPr>
            <a:xfrm>
              <a:off x="7626748" y="1720353"/>
              <a:ext cx="651510" cy="894818"/>
              <a:chOff x="7469822" y="2014294"/>
              <a:chExt cx="651510" cy="894818"/>
            </a:xfrm>
          </p:grpSpPr>
          <p:cxnSp>
            <p:nvCxnSpPr>
              <p:cNvPr id="437" name="Google Shape;437;p257"/>
              <p:cNvCxnSpPr>
                <a:endCxn id="438" idx="4"/>
              </p:cNvCxnSpPr>
              <p:nvPr/>
            </p:nvCxnSpPr>
            <p:spPr>
              <a:xfrm rot="10800000">
                <a:off x="7795577"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39" name="Google Shape;439;p257"/>
              <p:cNvSpPr/>
              <p:nvPr/>
            </p:nvSpPr>
            <p:spPr>
              <a:xfrm>
                <a:off x="7469822"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38" name="Google Shape;438;p257"/>
              <p:cNvSpPr/>
              <p:nvPr/>
            </p:nvSpPr>
            <p:spPr>
              <a:xfrm>
                <a:off x="7540614"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440" name="Google Shape;440;p257"/>
            <p:cNvGrpSpPr/>
            <p:nvPr/>
          </p:nvGrpSpPr>
          <p:grpSpPr>
            <a:xfrm>
              <a:off x="865742" y="1720353"/>
              <a:ext cx="651510" cy="894818"/>
              <a:chOff x="888704" y="2014294"/>
              <a:chExt cx="651510" cy="894818"/>
            </a:xfrm>
          </p:grpSpPr>
          <p:cxnSp>
            <p:nvCxnSpPr>
              <p:cNvPr id="441" name="Google Shape;441;p257"/>
              <p:cNvCxnSpPr>
                <a:endCxn id="442" idx="4"/>
              </p:cNvCxnSpPr>
              <p:nvPr/>
            </p:nvCxnSpPr>
            <p:spPr>
              <a:xfrm rot="10800000">
                <a:off x="1214459"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43" name="Google Shape;443;p257"/>
              <p:cNvSpPr/>
              <p:nvPr/>
            </p:nvSpPr>
            <p:spPr>
              <a:xfrm>
                <a:off x="888704"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42" name="Google Shape;442;p257"/>
              <p:cNvSpPr/>
              <p:nvPr/>
            </p:nvSpPr>
            <p:spPr>
              <a:xfrm>
                <a:off x="959496"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sp>
        <p:nvSpPr>
          <p:cNvPr id="444" name="Google Shape;444;p257"/>
          <p:cNvSpPr txBox="1">
            <a:spLocks noGrp="1"/>
          </p:cNvSpPr>
          <p:nvPr>
            <p:ph type="body" idx="1"/>
          </p:nvPr>
        </p:nvSpPr>
        <p:spPr>
          <a:xfrm>
            <a:off x="2587791"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5" name="Google Shape;445;p257"/>
          <p:cNvSpPr txBox="1">
            <a:spLocks noGrp="1"/>
          </p:cNvSpPr>
          <p:nvPr>
            <p:ph type="body" idx="2"/>
          </p:nvPr>
        </p:nvSpPr>
        <p:spPr>
          <a:xfrm>
            <a:off x="334122"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6" name="Google Shape;446;p257"/>
          <p:cNvSpPr txBox="1">
            <a:spLocks noGrp="1"/>
          </p:cNvSpPr>
          <p:nvPr>
            <p:ph type="body" idx="3"/>
          </p:nvPr>
        </p:nvSpPr>
        <p:spPr>
          <a:xfrm>
            <a:off x="4841460"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7" name="Google Shape;447;p257"/>
          <p:cNvSpPr txBox="1">
            <a:spLocks noGrp="1"/>
          </p:cNvSpPr>
          <p:nvPr>
            <p:ph type="body" idx="4"/>
          </p:nvPr>
        </p:nvSpPr>
        <p:spPr>
          <a:xfrm>
            <a:off x="7095128"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8" name="Google Shape;448;p257"/>
          <p:cNvSpPr txBox="1">
            <a:spLocks noGrp="1"/>
          </p:cNvSpPr>
          <p:nvPr>
            <p:ph type="body" idx="5"/>
          </p:nvPr>
        </p:nvSpPr>
        <p:spPr>
          <a:xfrm>
            <a:off x="2587791"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9" name="Google Shape;449;p257"/>
          <p:cNvSpPr txBox="1">
            <a:spLocks noGrp="1"/>
          </p:cNvSpPr>
          <p:nvPr>
            <p:ph type="body" idx="6"/>
          </p:nvPr>
        </p:nvSpPr>
        <p:spPr>
          <a:xfrm>
            <a:off x="334122"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0" name="Google Shape;450;p257"/>
          <p:cNvSpPr txBox="1">
            <a:spLocks noGrp="1"/>
          </p:cNvSpPr>
          <p:nvPr>
            <p:ph type="body" idx="7"/>
          </p:nvPr>
        </p:nvSpPr>
        <p:spPr>
          <a:xfrm>
            <a:off x="4841460"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1" name="Google Shape;451;p257"/>
          <p:cNvSpPr txBox="1">
            <a:spLocks noGrp="1"/>
          </p:cNvSpPr>
          <p:nvPr>
            <p:ph type="body" idx="8"/>
          </p:nvPr>
        </p:nvSpPr>
        <p:spPr>
          <a:xfrm>
            <a:off x="7095128"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2" name="Google Shape;452;p25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3" name="Google Shape;453;p25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ption">
  <p:cSld name="1_Caption 31">
    <p:spTree>
      <p:nvGrpSpPr>
        <p:cNvPr id="1" name="Shape 454"/>
        <p:cNvGrpSpPr/>
        <p:nvPr/>
      </p:nvGrpSpPr>
      <p:grpSpPr>
        <a:xfrm>
          <a:off x="0" y="0"/>
          <a:ext cx="0" cy="0"/>
          <a:chOff x="0" y="0"/>
          <a:chExt cx="0" cy="0"/>
        </a:xfrm>
      </p:grpSpPr>
      <p:pic>
        <p:nvPicPr>
          <p:cNvPr id="455" name="Google Shape;455;p25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456" name="Google Shape;456;p258"/>
          <p:cNvGrpSpPr/>
          <p:nvPr/>
        </p:nvGrpSpPr>
        <p:grpSpPr>
          <a:xfrm>
            <a:off x="1114581" y="3141131"/>
            <a:ext cx="175260" cy="1120085"/>
            <a:chOff x="973176" y="3197693"/>
            <a:chExt cx="175260" cy="1120085"/>
          </a:xfrm>
        </p:grpSpPr>
        <p:sp>
          <p:nvSpPr>
            <p:cNvPr id="457" name="Google Shape;457;p258"/>
            <p:cNvSpPr/>
            <p:nvPr/>
          </p:nvSpPr>
          <p:spPr>
            <a:xfrm>
              <a:off x="973176" y="3197693"/>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58" name="Google Shape;458;p258"/>
            <p:cNvCxnSpPr/>
            <p:nvPr/>
          </p:nvCxnSpPr>
          <p:spPr>
            <a:xfrm>
              <a:off x="1060806" y="3403616"/>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59" name="Google Shape;459;p258"/>
          <p:cNvGrpSpPr/>
          <p:nvPr/>
        </p:nvGrpSpPr>
        <p:grpSpPr>
          <a:xfrm>
            <a:off x="5033439" y="1436374"/>
            <a:ext cx="175260" cy="1120085"/>
            <a:chOff x="4892034" y="1492936"/>
            <a:chExt cx="175260" cy="1120085"/>
          </a:xfrm>
        </p:grpSpPr>
        <p:sp>
          <p:nvSpPr>
            <p:cNvPr id="460" name="Google Shape;460;p258"/>
            <p:cNvSpPr/>
            <p:nvPr/>
          </p:nvSpPr>
          <p:spPr>
            <a:xfrm>
              <a:off x="4892034" y="1492936"/>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61" name="Google Shape;461;p258"/>
            <p:cNvCxnSpPr/>
            <p:nvPr/>
          </p:nvCxnSpPr>
          <p:spPr>
            <a:xfrm>
              <a:off x="4979664" y="1698859"/>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62" name="Google Shape;462;p258"/>
          <p:cNvGrpSpPr/>
          <p:nvPr/>
        </p:nvGrpSpPr>
        <p:grpSpPr>
          <a:xfrm>
            <a:off x="1114581" y="1436374"/>
            <a:ext cx="175260" cy="1120085"/>
            <a:chOff x="973176" y="1492936"/>
            <a:chExt cx="175260" cy="1120085"/>
          </a:xfrm>
        </p:grpSpPr>
        <p:cxnSp>
          <p:nvCxnSpPr>
            <p:cNvPr id="463" name="Google Shape;463;p258"/>
            <p:cNvCxnSpPr/>
            <p:nvPr/>
          </p:nvCxnSpPr>
          <p:spPr>
            <a:xfrm>
              <a:off x="1060806" y="1698859"/>
              <a:ext cx="0" cy="914162"/>
            </a:xfrm>
            <a:prstGeom prst="straightConnector1">
              <a:avLst/>
            </a:prstGeom>
            <a:noFill/>
            <a:ln w="12700" cap="flat" cmpd="sng">
              <a:solidFill>
                <a:schemeClr val="accent1"/>
              </a:solidFill>
              <a:prstDash val="solid"/>
              <a:round/>
              <a:headEnd type="none" w="sm" len="sm"/>
              <a:tailEnd type="none" w="sm" len="sm"/>
            </a:ln>
          </p:spPr>
        </p:cxnSp>
        <p:sp>
          <p:nvSpPr>
            <p:cNvPr id="464" name="Google Shape;464;p258"/>
            <p:cNvSpPr/>
            <p:nvPr/>
          </p:nvSpPr>
          <p:spPr>
            <a:xfrm>
              <a:off x="973176" y="1492936"/>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465" name="Google Shape;465;p258"/>
          <p:cNvGrpSpPr/>
          <p:nvPr/>
        </p:nvGrpSpPr>
        <p:grpSpPr>
          <a:xfrm>
            <a:off x="5033439" y="3141131"/>
            <a:ext cx="175260" cy="1120085"/>
            <a:chOff x="4892034" y="3197693"/>
            <a:chExt cx="175260" cy="1120085"/>
          </a:xfrm>
        </p:grpSpPr>
        <p:cxnSp>
          <p:nvCxnSpPr>
            <p:cNvPr id="466" name="Google Shape;466;p258"/>
            <p:cNvCxnSpPr/>
            <p:nvPr/>
          </p:nvCxnSpPr>
          <p:spPr>
            <a:xfrm>
              <a:off x="4979664" y="3403616"/>
              <a:ext cx="0" cy="914162"/>
            </a:xfrm>
            <a:prstGeom prst="straightConnector1">
              <a:avLst/>
            </a:prstGeom>
            <a:noFill/>
            <a:ln w="12700" cap="flat" cmpd="sng">
              <a:solidFill>
                <a:schemeClr val="accent1"/>
              </a:solidFill>
              <a:prstDash val="solid"/>
              <a:round/>
              <a:headEnd type="none" w="sm" len="sm"/>
              <a:tailEnd type="none" w="sm" len="sm"/>
            </a:ln>
          </p:spPr>
        </p:cxnSp>
        <p:sp>
          <p:nvSpPr>
            <p:cNvPr id="467" name="Google Shape;467;p258"/>
            <p:cNvSpPr/>
            <p:nvPr/>
          </p:nvSpPr>
          <p:spPr>
            <a:xfrm>
              <a:off x="4892034" y="3197693"/>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468" name="Google Shape;468;p258"/>
          <p:cNvSpPr txBox="1">
            <a:spLocks noGrp="1"/>
          </p:cNvSpPr>
          <p:nvPr>
            <p:ph type="body" idx="1"/>
          </p:nvPr>
        </p:nvSpPr>
        <p:spPr>
          <a:xfrm>
            <a:off x="1334722"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9" name="Google Shape;469;p258"/>
          <p:cNvSpPr txBox="1">
            <a:spLocks noGrp="1"/>
          </p:cNvSpPr>
          <p:nvPr>
            <p:ph type="body" idx="2"/>
          </p:nvPr>
        </p:nvSpPr>
        <p:spPr>
          <a:xfrm>
            <a:off x="5253579"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0" name="Google Shape;470;p258"/>
          <p:cNvSpPr txBox="1">
            <a:spLocks noGrp="1"/>
          </p:cNvSpPr>
          <p:nvPr>
            <p:ph type="body" idx="3"/>
          </p:nvPr>
        </p:nvSpPr>
        <p:spPr>
          <a:xfrm>
            <a:off x="1334722"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1" name="Google Shape;471;p258"/>
          <p:cNvSpPr txBox="1">
            <a:spLocks noGrp="1"/>
          </p:cNvSpPr>
          <p:nvPr>
            <p:ph type="body" idx="4"/>
          </p:nvPr>
        </p:nvSpPr>
        <p:spPr>
          <a:xfrm>
            <a:off x="5253579"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2" name="Google Shape;472;p258"/>
          <p:cNvSpPr txBox="1">
            <a:spLocks noGrp="1"/>
          </p:cNvSpPr>
          <p:nvPr>
            <p:ph type="body" idx="5"/>
          </p:nvPr>
        </p:nvSpPr>
        <p:spPr>
          <a:xfrm>
            <a:off x="1334722" y="1886477"/>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3" name="Google Shape;473;p258"/>
          <p:cNvSpPr txBox="1">
            <a:spLocks noGrp="1"/>
          </p:cNvSpPr>
          <p:nvPr>
            <p:ph type="body" idx="6"/>
          </p:nvPr>
        </p:nvSpPr>
        <p:spPr>
          <a:xfrm>
            <a:off x="5253579" y="188647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4" name="Google Shape;474;p258"/>
          <p:cNvSpPr txBox="1">
            <a:spLocks noGrp="1"/>
          </p:cNvSpPr>
          <p:nvPr>
            <p:ph type="body" idx="7"/>
          </p:nvPr>
        </p:nvSpPr>
        <p:spPr>
          <a:xfrm>
            <a:off x="1334722"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5" name="Google Shape;475;p258"/>
          <p:cNvSpPr txBox="1">
            <a:spLocks noGrp="1"/>
          </p:cNvSpPr>
          <p:nvPr>
            <p:ph type="body" idx="8"/>
          </p:nvPr>
        </p:nvSpPr>
        <p:spPr>
          <a:xfrm>
            <a:off x="5253579"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6" name="Google Shape;476;p25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7" name="Google Shape;477;p25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ption">
  <p:cSld name="1_Caption 32">
    <p:spTree>
      <p:nvGrpSpPr>
        <p:cNvPr id="1" name="Shape 478"/>
        <p:cNvGrpSpPr/>
        <p:nvPr/>
      </p:nvGrpSpPr>
      <p:grpSpPr>
        <a:xfrm>
          <a:off x="0" y="0"/>
          <a:ext cx="0" cy="0"/>
          <a:chOff x="0" y="0"/>
          <a:chExt cx="0" cy="0"/>
        </a:xfrm>
      </p:grpSpPr>
      <p:pic>
        <p:nvPicPr>
          <p:cNvPr id="479" name="Google Shape;479;p259"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480" name="Google Shape;480;p259"/>
          <p:cNvGrpSpPr/>
          <p:nvPr/>
        </p:nvGrpSpPr>
        <p:grpSpPr>
          <a:xfrm>
            <a:off x="270520" y="225967"/>
            <a:ext cx="175260" cy="2964623"/>
            <a:chOff x="270520" y="1140367"/>
            <a:chExt cx="175260" cy="2964623"/>
          </a:xfrm>
        </p:grpSpPr>
        <p:grpSp>
          <p:nvGrpSpPr>
            <p:cNvPr id="481" name="Google Shape;481;p259"/>
            <p:cNvGrpSpPr/>
            <p:nvPr/>
          </p:nvGrpSpPr>
          <p:grpSpPr>
            <a:xfrm>
              <a:off x="270520" y="2780648"/>
              <a:ext cx="175260" cy="1324342"/>
              <a:chOff x="129115" y="2837210"/>
              <a:chExt cx="175260" cy="1324342"/>
            </a:xfrm>
          </p:grpSpPr>
          <p:sp>
            <p:nvSpPr>
              <p:cNvPr id="482" name="Google Shape;482;p259"/>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83" name="Google Shape;483;p259"/>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484" name="Google Shape;484;p259"/>
            <p:cNvGrpSpPr/>
            <p:nvPr/>
          </p:nvGrpSpPr>
          <p:grpSpPr>
            <a:xfrm>
              <a:off x="270520" y="1140367"/>
              <a:ext cx="175260" cy="1310953"/>
              <a:chOff x="129115" y="1196929"/>
              <a:chExt cx="175260" cy="1310953"/>
            </a:xfrm>
          </p:grpSpPr>
          <p:cxnSp>
            <p:nvCxnSpPr>
              <p:cNvPr id="485" name="Google Shape;485;p259"/>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486" name="Google Shape;486;p259"/>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487" name="Google Shape;487;p259"/>
          <p:cNvSpPr txBox="1"/>
          <p:nvPr/>
        </p:nvSpPr>
        <p:spPr>
          <a:xfrm>
            <a:off x="445780" y="1901300"/>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2"/>
                </a:solidFill>
                <a:latin typeface="Public Sans"/>
                <a:ea typeface="Public Sans"/>
                <a:cs typeface="Public Sans"/>
                <a:sym typeface="Public Sans"/>
              </a:rPr>
              <a:t>Task -5</a:t>
            </a:r>
            <a:endParaRPr sz="1400" b="0" i="0" u="none" strike="noStrike" cap="none">
              <a:solidFill>
                <a:srgbClr val="000000"/>
              </a:solidFill>
              <a:latin typeface="Arial"/>
              <a:ea typeface="Arial"/>
              <a:cs typeface="Arial"/>
              <a:sym typeface="Arial"/>
            </a:endParaRPr>
          </a:p>
        </p:txBody>
      </p:sp>
      <p:sp>
        <p:nvSpPr>
          <p:cNvPr id="488" name="Google Shape;488;p259"/>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dk2"/>
                </a:solidFill>
                <a:latin typeface="Public Sans"/>
                <a:ea typeface="Public Sans"/>
                <a:cs typeface="Public Sans"/>
                <a:sym typeface="Public Sans"/>
              </a:rPr>
              <a:t>Task -4</a:t>
            </a:r>
            <a:endParaRPr sz="1400" b="0" i="0" u="none" strike="noStrike" cap="none">
              <a:solidFill>
                <a:srgbClr val="000000"/>
              </a:solidFill>
              <a:latin typeface="Arial"/>
              <a:ea typeface="Arial"/>
              <a:cs typeface="Arial"/>
              <a:sym typeface="Arial"/>
            </a:endParaRPr>
          </a:p>
        </p:txBody>
      </p:sp>
      <p:sp>
        <p:nvSpPr>
          <p:cNvPr id="489" name="Google Shape;489;p259"/>
          <p:cNvSpPr txBox="1"/>
          <p:nvPr/>
        </p:nvSpPr>
        <p:spPr>
          <a:xfrm>
            <a:off x="489450" y="1058210"/>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
        <p:nvSpPr>
          <p:cNvPr id="490" name="Google Shape;490;p259"/>
          <p:cNvSpPr txBox="1"/>
          <p:nvPr/>
        </p:nvSpPr>
        <p:spPr>
          <a:xfrm>
            <a:off x="489450" y="2722389"/>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1_Caption 33">
    <p:spTree>
      <p:nvGrpSpPr>
        <p:cNvPr id="1" name="Shape 491"/>
        <p:cNvGrpSpPr/>
        <p:nvPr/>
      </p:nvGrpSpPr>
      <p:grpSpPr>
        <a:xfrm>
          <a:off x="0" y="0"/>
          <a:ext cx="0" cy="0"/>
          <a:chOff x="0" y="0"/>
          <a:chExt cx="0" cy="0"/>
        </a:xfrm>
      </p:grpSpPr>
      <p:pic>
        <p:nvPicPr>
          <p:cNvPr id="492" name="Google Shape;492;p260"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493" name="Google Shape;493;p260"/>
          <p:cNvGrpSpPr/>
          <p:nvPr/>
        </p:nvGrpSpPr>
        <p:grpSpPr>
          <a:xfrm>
            <a:off x="270520" y="225967"/>
            <a:ext cx="175260" cy="2964623"/>
            <a:chOff x="270520" y="1140367"/>
            <a:chExt cx="175260" cy="2964623"/>
          </a:xfrm>
        </p:grpSpPr>
        <p:grpSp>
          <p:nvGrpSpPr>
            <p:cNvPr id="494" name="Google Shape;494;p260"/>
            <p:cNvGrpSpPr/>
            <p:nvPr/>
          </p:nvGrpSpPr>
          <p:grpSpPr>
            <a:xfrm>
              <a:off x="270520" y="2780648"/>
              <a:ext cx="175260" cy="1324342"/>
              <a:chOff x="129115" y="2837210"/>
              <a:chExt cx="175260" cy="1324342"/>
            </a:xfrm>
          </p:grpSpPr>
          <p:sp>
            <p:nvSpPr>
              <p:cNvPr id="495" name="Google Shape;495;p260"/>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96" name="Google Shape;496;p260"/>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497" name="Google Shape;497;p260"/>
            <p:cNvGrpSpPr/>
            <p:nvPr/>
          </p:nvGrpSpPr>
          <p:grpSpPr>
            <a:xfrm>
              <a:off x="270520" y="1140367"/>
              <a:ext cx="175260" cy="1310953"/>
              <a:chOff x="129115" y="1196929"/>
              <a:chExt cx="175260" cy="1310953"/>
            </a:xfrm>
          </p:grpSpPr>
          <p:cxnSp>
            <p:nvCxnSpPr>
              <p:cNvPr id="498" name="Google Shape;498;p260"/>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499" name="Google Shape;499;p260"/>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500" name="Google Shape;500;p260"/>
          <p:cNvSpPr txBox="1">
            <a:spLocks noGrp="1"/>
          </p:cNvSpPr>
          <p:nvPr>
            <p:ph type="body" idx="1"/>
          </p:nvPr>
        </p:nvSpPr>
        <p:spPr>
          <a:xfrm>
            <a:off x="446700" y="29829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1" name="Google Shape;501;p260"/>
          <p:cNvSpPr txBox="1">
            <a:spLocks noGrp="1"/>
          </p:cNvSpPr>
          <p:nvPr>
            <p:ph type="body" idx="2"/>
          </p:nvPr>
        </p:nvSpPr>
        <p:spPr>
          <a:xfrm>
            <a:off x="454281" y="1895111"/>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2" name="Google Shape;502;p260"/>
          <p:cNvSpPr txBox="1">
            <a:spLocks noGrp="1"/>
          </p:cNvSpPr>
          <p:nvPr>
            <p:ph type="body" idx="3"/>
          </p:nvPr>
        </p:nvSpPr>
        <p:spPr>
          <a:xfrm>
            <a:off x="446700" y="712431"/>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3" name="Google Shape;503;p260"/>
          <p:cNvSpPr txBox="1">
            <a:spLocks noGrp="1"/>
          </p:cNvSpPr>
          <p:nvPr>
            <p:ph type="body" idx="4"/>
          </p:nvPr>
        </p:nvSpPr>
        <p:spPr>
          <a:xfrm>
            <a:off x="454281" y="2309245"/>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aption">
  <p:cSld name="1_Caption 34">
    <p:spTree>
      <p:nvGrpSpPr>
        <p:cNvPr id="1" name="Shape 504"/>
        <p:cNvGrpSpPr/>
        <p:nvPr/>
      </p:nvGrpSpPr>
      <p:grpSpPr>
        <a:xfrm>
          <a:off x="0" y="0"/>
          <a:ext cx="0" cy="0"/>
          <a:chOff x="0" y="0"/>
          <a:chExt cx="0" cy="0"/>
        </a:xfrm>
      </p:grpSpPr>
      <p:pic>
        <p:nvPicPr>
          <p:cNvPr id="505" name="Google Shape;505;p26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06" name="Google Shape;506;p261"/>
          <p:cNvGrpSpPr/>
          <p:nvPr/>
        </p:nvGrpSpPr>
        <p:grpSpPr>
          <a:xfrm>
            <a:off x="240067" y="2283802"/>
            <a:ext cx="8663867" cy="930794"/>
            <a:chOff x="198438" y="775483"/>
            <a:chExt cx="8634888" cy="927681"/>
          </a:xfrm>
        </p:grpSpPr>
        <p:pic>
          <p:nvPicPr>
            <p:cNvPr id="507" name="Google Shape;507;p261"/>
            <p:cNvPicPr preferRelativeResize="0"/>
            <p:nvPr/>
          </p:nvPicPr>
          <p:blipFill rotWithShape="1">
            <a:blip r:embed="rId3">
              <a:alphaModFix/>
            </a:blip>
            <a:srcRect/>
            <a:stretch/>
          </p:blipFill>
          <p:spPr>
            <a:xfrm>
              <a:off x="198438" y="775483"/>
              <a:ext cx="8634888" cy="927681"/>
            </a:xfrm>
            <a:prstGeom prst="rect">
              <a:avLst/>
            </a:prstGeom>
            <a:noFill/>
            <a:ln>
              <a:noFill/>
            </a:ln>
          </p:spPr>
        </p:pic>
        <p:sp>
          <p:nvSpPr>
            <p:cNvPr id="508" name="Google Shape;508;p261"/>
            <p:cNvSpPr txBox="1"/>
            <p:nvPr/>
          </p:nvSpPr>
          <p:spPr>
            <a:xfrm>
              <a:off x="1373561"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1</a:t>
              </a:r>
              <a:endParaRPr sz="1300" b="0" i="0" u="none" strike="noStrike" cap="none">
                <a:solidFill>
                  <a:schemeClr val="dk1"/>
                </a:solidFill>
                <a:latin typeface="Calibri"/>
                <a:ea typeface="Calibri"/>
                <a:cs typeface="Calibri"/>
                <a:sym typeface="Calibri"/>
              </a:endParaRPr>
            </a:p>
          </p:txBody>
        </p:sp>
        <p:sp>
          <p:nvSpPr>
            <p:cNvPr id="509" name="Google Shape;509;p261"/>
            <p:cNvSpPr txBox="1"/>
            <p:nvPr/>
          </p:nvSpPr>
          <p:spPr>
            <a:xfrm>
              <a:off x="331586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2</a:t>
              </a:r>
              <a:endParaRPr sz="1300" b="0" i="0" u="none" strike="noStrike" cap="none">
                <a:solidFill>
                  <a:schemeClr val="dk1"/>
                </a:solidFill>
                <a:latin typeface="Calibri"/>
                <a:ea typeface="Calibri"/>
                <a:cs typeface="Calibri"/>
                <a:sym typeface="Calibri"/>
              </a:endParaRPr>
            </a:p>
          </p:txBody>
        </p:sp>
        <p:sp>
          <p:nvSpPr>
            <p:cNvPr id="510" name="Google Shape;510;p261"/>
            <p:cNvSpPr txBox="1"/>
            <p:nvPr/>
          </p:nvSpPr>
          <p:spPr>
            <a:xfrm>
              <a:off x="522594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3</a:t>
              </a:r>
              <a:endParaRPr sz="1300" b="0" i="0" u="none" strike="noStrike" cap="none">
                <a:solidFill>
                  <a:schemeClr val="dk1"/>
                </a:solidFill>
                <a:latin typeface="Calibri"/>
                <a:ea typeface="Calibri"/>
                <a:cs typeface="Calibri"/>
                <a:sym typeface="Calibri"/>
              </a:endParaRPr>
            </a:p>
          </p:txBody>
        </p:sp>
        <p:sp>
          <p:nvSpPr>
            <p:cNvPr id="511" name="Google Shape;511;p261"/>
            <p:cNvSpPr txBox="1"/>
            <p:nvPr/>
          </p:nvSpPr>
          <p:spPr>
            <a:xfrm>
              <a:off x="7168257"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4</a:t>
              </a:r>
              <a:endParaRPr sz="1300" b="0" i="0" u="none" strike="noStrike" cap="none">
                <a:solidFill>
                  <a:schemeClr val="dk1"/>
                </a:solidFill>
                <a:latin typeface="Calibri"/>
                <a:ea typeface="Calibri"/>
                <a:cs typeface="Calibri"/>
                <a:sym typeface="Calibri"/>
              </a:endParaRPr>
            </a:p>
          </p:txBody>
        </p:sp>
      </p:grpSp>
      <p:sp>
        <p:nvSpPr>
          <p:cNvPr id="512" name="Google Shape;512;p261"/>
          <p:cNvSpPr txBox="1">
            <a:spLocks noGrp="1"/>
          </p:cNvSpPr>
          <p:nvPr>
            <p:ph type="body" idx="1"/>
          </p:nvPr>
        </p:nvSpPr>
        <p:spPr>
          <a:xfrm>
            <a:off x="590581"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3" name="Google Shape;513;p261"/>
          <p:cNvSpPr txBox="1">
            <a:spLocks noGrp="1"/>
          </p:cNvSpPr>
          <p:nvPr>
            <p:ph type="body" idx="2"/>
          </p:nvPr>
        </p:nvSpPr>
        <p:spPr>
          <a:xfrm>
            <a:off x="2539407"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4" name="Google Shape;514;p261"/>
          <p:cNvSpPr txBox="1">
            <a:spLocks noGrp="1"/>
          </p:cNvSpPr>
          <p:nvPr>
            <p:ph type="body" idx="3"/>
          </p:nvPr>
        </p:nvSpPr>
        <p:spPr>
          <a:xfrm>
            <a:off x="6404724"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5" name="Google Shape;515;p261"/>
          <p:cNvSpPr txBox="1">
            <a:spLocks noGrp="1"/>
          </p:cNvSpPr>
          <p:nvPr>
            <p:ph type="body" idx="4"/>
          </p:nvPr>
        </p:nvSpPr>
        <p:spPr>
          <a:xfrm>
            <a:off x="4455898"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6" name="Google Shape;516;p26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7" name="Google Shape;517;p26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1_Caption 2">
    <p:spTree>
      <p:nvGrpSpPr>
        <p:cNvPr id="1" name="Shape 37"/>
        <p:cNvGrpSpPr/>
        <p:nvPr/>
      </p:nvGrpSpPr>
      <p:grpSpPr>
        <a:xfrm>
          <a:off x="0" y="0"/>
          <a:ext cx="0" cy="0"/>
          <a:chOff x="0" y="0"/>
          <a:chExt cx="0" cy="0"/>
        </a:xfrm>
      </p:grpSpPr>
      <p:pic>
        <p:nvPicPr>
          <p:cNvPr id="38" name="Google Shape;38;p217" descr="A computer on a table&#10;&#10;Description automatically generated with medium confidence"/>
          <p:cNvPicPr preferRelativeResize="0"/>
          <p:nvPr/>
        </p:nvPicPr>
        <p:blipFill rotWithShape="1">
          <a:blip r:embed="rId2">
            <a:alphaModFix/>
          </a:blip>
          <a:srcRect t="8552" r="1749" b="8552"/>
          <a:stretch/>
        </p:blipFill>
        <p:spPr>
          <a:xfrm>
            <a:off x="-1" y="-1"/>
            <a:ext cx="9144001" cy="5143501"/>
          </a:xfrm>
          <a:prstGeom prst="rect">
            <a:avLst/>
          </a:prstGeom>
          <a:noFill/>
          <a:ln>
            <a:noFill/>
          </a:ln>
        </p:spPr>
      </p:pic>
      <p:pic>
        <p:nvPicPr>
          <p:cNvPr id="39" name="Google Shape;39;p2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40" name="Google Shape;40;p217"/>
          <p:cNvSpPr/>
          <p:nvPr/>
        </p:nvSpPr>
        <p:spPr>
          <a:xfrm>
            <a:off x="2240495" y="1407885"/>
            <a:ext cx="4811571" cy="76670"/>
          </a:xfrm>
          <a:prstGeom prst="rect">
            <a:avLst/>
          </a:prstGeom>
          <a:solidFill>
            <a:srgbClr val="F0C8C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41" name="Google Shape;41;p217" descr="Shape&#10;&#10;Description automatically generated with low confidence"/>
          <p:cNvPicPr preferRelativeResize="0"/>
          <p:nvPr/>
        </p:nvPicPr>
        <p:blipFill rotWithShape="1">
          <a:blip r:embed="rId4">
            <a:alphaModFix/>
          </a:blip>
          <a:srcRect/>
          <a:stretch/>
        </p:blipFill>
        <p:spPr>
          <a:xfrm>
            <a:off x="2692835" y="1785257"/>
            <a:ext cx="1181100" cy="1181100"/>
          </a:xfrm>
          <a:prstGeom prst="rect">
            <a:avLst/>
          </a:prstGeom>
          <a:noFill/>
          <a:ln>
            <a:noFill/>
          </a:ln>
        </p:spPr>
      </p:pic>
      <p:sp>
        <p:nvSpPr>
          <p:cNvPr id="42" name="Google Shape;42;p217"/>
          <p:cNvSpPr/>
          <p:nvPr/>
        </p:nvSpPr>
        <p:spPr>
          <a:xfrm>
            <a:off x="2233323" y="613458"/>
            <a:ext cx="4818743" cy="79442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3" name="Google Shape;43;p217"/>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chemeClr val="lt1"/>
              </a:buClr>
              <a:buSzPts val="1800"/>
              <a:buFont typeface="Arial"/>
              <a:buNone/>
              <a:defRPr sz="1800" b="1" i="1"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4" name="Google Shape;44;p217"/>
          <p:cNvSpPr txBox="1">
            <a:spLocks noGrp="1"/>
          </p:cNvSpPr>
          <p:nvPr>
            <p:ph type="body" idx="2"/>
          </p:nvPr>
        </p:nvSpPr>
        <p:spPr>
          <a:xfrm>
            <a:off x="4079630" y="1996884"/>
            <a:ext cx="2722324"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1400" b="1" i="1" u="none" strike="noStrike" cap="none">
                <a:solidFill>
                  <a:schemeClr val="lt2"/>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Caption">
  <p:cSld name="1_Caption 35">
    <p:spTree>
      <p:nvGrpSpPr>
        <p:cNvPr id="1" name="Shape 518"/>
        <p:cNvGrpSpPr/>
        <p:nvPr/>
      </p:nvGrpSpPr>
      <p:grpSpPr>
        <a:xfrm>
          <a:off x="0" y="0"/>
          <a:ext cx="0" cy="0"/>
          <a:chOff x="0" y="0"/>
          <a:chExt cx="0" cy="0"/>
        </a:xfrm>
      </p:grpSpPr>
      <p:pic>
        <p:nvPicPr>
          <p:cNvPr id="519" name="Google Shape;519;p26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20" name="Google Shape;520;p262"/>
          <p:cNvSpPr/>
          <p:nvPr/>
        </p:nvSpPr>
        <p:spPr>
          <a:xfrm>
            <a:off x="775398" y="1631221"/>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1" name="Google Shape;521;p262"/>
          <p:cNvSpPr/>
          <p:nvPr/>
        </p:nvSpPr>
        <p:spPr>
          <a:xfrm>
            <a:off x="777473" y="3291039"/>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2" name="Google Shape;522;p262"/>
          <p:cNvSpPr/>
          <p:nvPr/>
        </p:nvSpPr>
        <p:spPr>
          <a:xfrm>
            <a:off x="5148140" y="1631221"/>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3" name="Google Shape;523;p262"/>
          <p:cNvSpPr/>
          <p:nvPr/>
        </p:nvSpPr>
        <p:spPr>
          <a:xfrm>
            <a:off x="5150215" y="3291039"/>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4" name="Google Shape;524;p262"/>
          <p:cNvSpPr txBox="1">
            <a:spLocks noGrp="1"/>
          </p:cNvSpPr>
          <p:nvPr>
            <p:ph type="body" idx="1"/>
          </p:nvPr>
        </p:nvSpPr>
        <p:spPr>
          <a:xfrm>
            <a:off x="1877630"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5" name="Google Shape;525;p262"/>
          <p:cNvSpPr txBox="1">
            <a:spLocks noGrp="1"/>
          </p:cNvSpPr>
          <p:nvPr>
            <p:ph type="body" idx="2"/>
          </p:nvPr>
        </p:nvSpPr>
        <p:spPr>
          <a:xfrm>
            <a:off x="6243215"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6" name="Google Shape;526;p262"/>
          <p:cNvSpPr txBox="1">
            <a:spLocks noGrp="1"/>
          </p:cNvSpPr>
          <p:nvPr>
            <p:ph type="body" idx="3"/>
          </p:nvPr>
        </p:nvSpPr>
        <p:spPr>
          <a:xfrm>
            <a:off x="1877630"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7" name="Google Shape;527;p262"/>
          <p:cNvSpPr txBox="1">
            <a:spLocks noGrp="1"/>
          </p:cNvSpPr>
          <p:nvPr>
            <p:ph type="body" idx="4"/>
          </p:nvPr>
        </p:nvSpPr>
        <p:spPr>
          <a:xfrm>
            <a:off x="6243215"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8" name="Google Shape;528;p262"/>
          <p:cNvSpPr>
            <a:spLocks noGrp="1"/>
          </p:cNvSpPr>
          <p:nvPr>
            <p:ph type="pic" idx="5"/>
          </p:nvPr>
        </p:nvSpPr>
        <p:spPr>
          <a:xfrm>
            <a:off x="784630" y="1640956"/>
            <a:ext cx="931297" cy="930794"/>
          </a:xfrm>
          <a:prstGeom prst="rect">
            <a:avLst/>
          </a:prstGeom>
          <a:noFill/>
          <a:ln>
            <a:noFill/>
          </a:ln>
        </p:spPr>
      </p:sp>
      <p:sp>
        <p:nvSpPr>
          <p:cNvPr id="529" name="Google Shape;529;p262"/>
          <p:cNvSpPr>
            <a:spLocks noGrp="1"/>
          </p:cNvSpPr>
          <p:nvPr>
            <p:ph type="pic" idx="6"/>
          </p:nvPr>
        </p:nvSpPr>
        <p:spPr>
          <a:xfrm>
            <a:off x="5150215" y="1640956"/>
            <a:ext cx="931297" cy="930794"/>
          </a:xfrm>
          <a:prstGeom prst="rect">
            <a:avLst/>
          </a:prstGeom>
          <a:noFill/>
          <a:ln>
            <a:noFill/>
          </a:ln>
        </p:spPr>
      </p:sp>
      <p:sp>
        <p:nvSpPr>
          <p:cNvPr id="530" name="Google Shape;530;p262"/>
          <p:cNvSpPr>
            <a:spLocks noGrp="1"/>
          </p:cNvSpPr>
          <p:nvPr>
            <p:ph type="pic" idx="7"/>
          </p:nvPr>
        </p:nvSpPr>
        <p:spPr>
          <a:xfrm>
            <a:off x="784630" y="3302767"/>
            <a:ext cx="931297" cy="930794"/>
          </a:xfrm>
          <a:prstGeom prst="rect">
            <a:avLst/>
          </a:prstGeom>
          <a:noFill/>
          <a:ln>
            <a:noFill/>
          </a:ln>
        </p:spPr>
      </p:sp>
      <p:sp>
        <p:nvSpPr>
          <p:cNvPr id="531" name="Google Shape;531;p262"/>
          <p:cNvSpPr>
            <a:spLocks noGrp="1"/>
          </p:cNvSpPr>
          <p:nvPr>
            <p:ph type="pic" idx="8"/>
          </p:nvPr>
        </p:nvSpPr>
        <p:spPr>
          <a:xfrm>
            <a:off x="5150215" y="3302767"/>
            <a:ext cx="931297" cy="930794"/>
          </a:xfrm>
          <a:prstGeom prst="rect">
            <a:avLst/>
          </a:prstGeom>
          <a:noFill/>
          <a:ln>
            <a:noFill/>
          </a:ln>
        </p:spPr>
      </p:sp>
      <p:sp>
        <p:nvSpPr>
          <p:cNvPr id="532" name="Google Shape;532;p26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3" name="Google Shape;533;p26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cSld name="1_Caption 36">
    <p:spTree>
      <p:nvGrpSpPr>
        <p:cNvPr id="1" name="Shape 534"/>
        <p:cNvGrpSpPr/>
        <p:nvPr/>
      </p:nvGrpSpPr>
      <p:grpSpPr>
        <a:xfrm>
          <a:off x="0" y="0"/>
          <a:ext cx="0" cy="0"/>
          <a:chOff x="0" y="0"/>
          <a:chExt cx="0" cy="0"/>
        </a:xfrm>
      </p:grpSpPr>
      <p:pic>
        <p:nvPicPr>
          <p:cNvPr id="535" name="Google Shape;535;p26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36" name="Google Shape;536;p263"/>
          <p:cNvGrpSpPr/>
          <p:nvPr/>
        </p:nvGrpSpPr>
        <p:grpSpPr>
          <a:xfrm>
            <a:off x="0" y="2399230"/>
            <a:ext cx="9144001" cy="2349751"/>
            <a:chOff x="0" y="2182920"/>
            <a:chExt cx="9144001" cy="2349751"/>
          </a:xfrm>
        </p:grpSpPr>
        <p:sp>
          <p:nvSpPr>
            <p:cNvPr id="537" name="Google Shape;537;p263"/>
            <p:cNvSpPr/>
            <p:nvPr/>
          </p:nvSpPr>
          <p:spPr>
            <a:xfrm>
              <a:off x="0" y="2689734"/>
              <a:ext cx="9144001" cy="1842937"/>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38" name="Google Shape;538;p263"/>
            <p:cNvGrpSpPr/>
            <p:nvPr/>
          </p:nvGrpSpPr>
          <p:grpSpPr>
            <a:xfrm>
              <a:off x="1229347" y="2182920"/>
              <a:ext cx="6685306" cy="1002265"/>
              <a:chOff x="976268" y="2064936"/>
              <a:chExt cx="6685306" cy="1002265"/>
            </a:xfrm>
          </p:grpSpPr>
          <p:sp>
            <p:nvSpPr>
              <p:cNvPr id="539" name="Google Shape;539;p263"/>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40" name="Google Shape;540;p263"/>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41" name="Google Shape;541;p263"/>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542" name="Google Shape;542;p26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3" name="Google Shape;543;p26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4" name="Google Shape;544;p26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5" name="Google Shape;545;p26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6" name="Google Shape;546;p263"/>
          <p:cNvSpPr>
            <a:spLocks noGrp="1"/>
          </p:cNvSpPr>
          <p:nvPr>
            <p:ph type="pic" idx="5"/>
          </p:nvPr>
        </p:nvSpPr>
        <p:spPr>
          <a:xfrm>
            <a:off x="1460973" y="2631002"/>
            <a:ext cx="539010" cy="538720"/>
          </a:xfrm>
          <a:prstGeom prst="rect">
            <a:avLst/>
          </a:prstGeom>
          <a:noFill/>
          <a:ln>
            <a:noFill/>
          </a:ln>
        </p:spPr>
      </p:sp>
      <p:sp>
        <p:nvSpPr>
          <p:cNvPr id="547" name="Google Shape;547;p263"/>
          <p:cNvSpPr>
            <a:spLocks noGrp="1"/>
          </p:cNvSpPr>
          <p:nvPr>
            <p:ph type="pic" idx="6"/>
          </p:nvPr>
        </p:nvSpPr>
        <p:spPr>
          <a:xfrm>
            <a:off x="4302493" y="2631002"/>
            <a:ext cx="539010" cy="538720"/>
          </a:xfrm>
          <a:prstGeom prst="rect">
            <a:avLst/>
          </a:prstGeom>
          <a:noFill/>
          <a:ln>
            <a:noFill/>
          </a:ln>
        </p:spPr>
      </p:sp>
      <p:sp>
        <p:nvSpPr>
          <p:cNvPr id="548" name="Google Shape;548;p263"/>
          <p:cNvSpPr>
            <a:spLocks noGrp="1"/>
          </p:cNvSpPr>
          <p:nvPr>
            <p:ph type="pic" idx="7"/>
          </p:nvPr>
        </p:nvSpPr>
        <p:spPr>
          <a:xfrm>
            <a:off x="7144013" y="2631002"/>
            <a:ext cx="539010" cy="538720"/>
          </a:xfrm>
          <a:prstGeom prst="rect">
            <a:avLst/>
          </a:prstGeom>
          <a:noFill/>
          <a:ln>
            <a:noFill/>
          </a:ln>
        </p:spPr>
      </p:sp>
      <p:sp>
        <p:nvSpPr>
          <p:cNvPr id="549" name="Google Shape;549;p26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50" name="Google Shape;550;p26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Infographics ">
    <p:spTree>
      <p:nvGrpSpPr>
        <p:cNvPr id="1" name="Shape 551"/>
        <p:cNvGrpSpPr/>
        <p:nvPr/>
      </p:nvGrpSpPr>
      <p:grpSpPr>
        <a:xfrm>
          <a:off x="0" y="0"/>
          <a:ext cx="0" cy="0"/>
          <a:chOff x="0" y="0"/>
          <a:chExt cx="0" cy="0"/>
        </a:xfrm>
      </p:grpSpPr>
      <p:grpSp>
        <p:nvGrpSpPr>
          <p:cNvPr id="552" name="Google Shape;552;p264"/>
          <p:cNvGrpSpPr/>
          <p:nvPr/>
        </p:nvGrpSpPr>
        <p:grpSpPr>
          <a:xfrm>
            <a:off x="3138739" y="1728182"/>
            <a:ext cx="2866522" cy="2848912"/>
            <a:chOff x="-15798" y="0"/>
            <a:chExt cx="2571596" cy="2555798"/>
          </a:xfrm>
        </p:grpSpPr>
        <p:sp>
          <p:nvSpPr>
            <p:cNvPr id="553" name="Google Shape;553;p264"/>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54" name="Google Shape;554;p264"/>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55" name="Google Shape;555;p264"/>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rgbClr val="E0BA8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56" name="Google Shape;556;p264"/>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rgbClr val="E397A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57" name="Google Shape;557;p264"/>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58" name="Google Shape;558;p264"/>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9" name="Google Shape;559;p264"/>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0" name="Google Shape;560;p264"/>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1" name="Google Shape;561;p264"/>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2" name="Google Shape;562;p264"/>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3" name="Google Shape;563;p264"/>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4" name="Google Shape;564;p264"/>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5" name="Google Shape;565;p264"/>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6" name="Google Shape;566;p264"/>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7" name="Google Shape;567;p264"/>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8" name="Google Shape;568;p264"/>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9" name="Google Shape;569;p264"/>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0" name="Google Shape;570;p264"/>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aption">
  <p:cSld name="1_Caption 37">
    <p:spTree>
      <p:nvGrpSpPr>
        <p:cNvPr id="1" name="Shape 571"/>
        <p:cNvGrpSpPr/>
        <p:nvPr/>
      </p:nvGrpSpPr>
      <p:grpSpPr>
        <a:xfrm>
          <a:off x="0" y="0"/>
          <a:ext cx="0" cy="0"/>
          <a:chOff x="0" y="0"/>
          <a:chExt cx="0" cy="0"/>
        </a:xfrm>
      </p:grpSpPr>
      <p:grpSp>
        <p:nvGrpSpPr>
          <p:cNvPr id="572" name="Google Shape;572;p265"/>
          <p:cNvGrpSpPr/>
          <p:nvPr/>
        </p:nvGrpSpPr>
        <p:grpSpPr>
          <a:xfrm>
            <a:off x="3138739" y="1728182"/>
            <a:ext cx="2866522" cy="2848912"/>
            <a:chOff x="-15798" y="0"/>
            <a:chExt cx="2571596" cy="2555798"/>
          </a:xfrm>
        </p:grpSpPr>
        <p:sp>
          <p:nvSpPr>
            <p:cNvPr id="573" name="Google Shape;573;p265"/>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74" name="Google Shape;574;p265"/>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75" name="Google Shape;575;p265"/>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76" name="Google Shape;576;p265"/>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77" name="Google Shape;577;p265"/>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78" name="Google Shape;578;p265"/>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9" name="Google Shape;579;p265"/>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0" name="Google Shape;580;p265"/>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1" name="Google Shape;581;p265"/>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2" name="Google Shape;582;p265"/>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3" name="Google Shape;583;p265"/>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4" name="Google Shape;584;p265"/>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5" name="Google Shape;585;p265"/>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6" name="Google Shape;586;p265"/>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7" name="Google Shape;587;p265"/>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8" name="Google Shape;588;p265"/>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9" name="Google Shape;589;p265"/>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0" name="Google Shape;590;p265"/>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aption">
  <p:cSld name="1_Caption 38">
    <p:spTree>
      <p:nvGrpSpPr>
        <p:cNvPr id="1" name="Shape 591"/>
        <p:cNvGrpSpPr/>
        <p:nvPr/>
      </p:nvGrpSpPr>
      <p:grpSpPr>
        <a:xfrm>
          <a:off x="0" y="0"/>
          <a:ext cx="0" cy="0"/>
          <a:chOff x="0" y="0"/>
          <a:chExt cx="0" cy="0"/>
        </a:xfrm>
      </p:grpSpPr>
      <p:pic>
        <p:nvPicPr>
          <p:cNvPr id="592" name="Google Shape;592;p26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593" name="Google Shape;593;p266"/>
          <p:cNvGrpSpPr/>
          <p:nvPr/>
        </p:nvGrpSpPr>
        <p:grpSpPr>
          <a:xfrm>
            <a:off x="2525214" y="825411"/>
            <a:ext cx="4093572" cy="4069088"/>
            <a:chOff x="2519466" y="821088"/>
            <a:chExt cx="4348428" cy="4322420"/>
          </a:xfrm>
        </p:grpSpPr>
        <p:sp>
          <p:nvSpPr>
            <p:cNvPr id="594" name="Google Shape;594;p266"/>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5" name="Google Shape;595;p266"/>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6" name="Google Shape;596;p266"/>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7" name="Google Shape;597;p266"/>
            <p:cNvSpPr/>
            <p:nvPr/>
          </p:nvSpPr>
          <p:spPr>
            <a:xfrm>
              <a:off x="4701894" y="1904474"/>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8" name="Google Shape;598;p266"/>
            <p:cNvSpPr/>
            <p:nvPr/>
          </p:nvSpPr>
          <p:spPr>
            <a:xfrm>
              <a:off x="2519466" y="1904508"/>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9" name="Google Shape;599;p266"/>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00" name="Google Shape;600;p266"/>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1" name="Google Shape;601;p266"/>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2" name="Google Shape;602;p266"/>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3" name="Google Shape;603;p266"/>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4" name="Google Shape;604;p26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05" name="Google Shape;605;p26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Caption">
  <p:cSld name="1_Caption 39">
    <p:spTree>
      <p:nvGrpSpPr>
        <p:cNvPr id="1" name="Shape 606"/>
        <p:cNvGrpSpPr/>
        <p:nvPr/>
      </p:nvGrpSpPr>
      <p:grpSpPr>
        <a:xfrm>
          <a:off x="0" y="0"/>
          <a:ext cx="0" cy="0"/>
          <a:chOff x="0" y="0"/>
          <a:chExt cx="0" cy="0"/>
        </a:xfrm>
      </p:grpSpPr>
      <p:pic>
        <p:nvPicPr>
          <p:cNvPr id="607" name="Google Shape;607;p26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608" name="Google Shape;608;p267"/>
          <p:cNvGrpSpPr/>
          <p:nvPr/>
        </p:nvGrpSpPr>
        <p:grpSpPr>
          <a:xfrm>
            <a:off x="2525214" y="825411"/>
            <a:ext cx="4093572" cy="4069088"/>
            <a:chOff x="2519466" y="821088"/>
            <a:chExt cx="4348428" cy="4322420"/>
          </a:xfrm>
        </p:grpSpPr>
        <p:sp>
          <p:nvSpPr>
            <p:cNvPr id="609" name="Google Shape;609;p267"/>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0" name="Google Shape;610;p267"/>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1" name="Google Shape;611;p267"/>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2" name="Google Shape;612;p267"/>
            <p:cNvSpPr/>
            <p:nvPr/>
          </p:nvSpPr>
          <p:spPr>
            <a:xfrm>
              <a:off x="4701894" y="1904474"/>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3" name="Google Shape;613;p267"/>
            <p:cNvSpPr/>
            <p:nvPr/>
          </p:nvSpPr>
          <p:spPr>
            <a:xfrm>
              <a:off x="2519466" y="1904508"/>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4" name="Google Shape;614;p267"/>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15" name="Google Shape;615;p267"/>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6" name="Google Shape;616;p267"/>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7" name="Google Shape;617;p267"/>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8" name="Google Shape;618;p267"/>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9" name="Google Shape;619;p26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0" name="Google Shape;620;p26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p:spTree>
      <p:nvGrpSpPr>
        <p:cNvPr id="1" name="Shape 621"/>
        <p:cNvGrpSpPr/>
        <p:nvPr/>
      </p:nvGrpSpPr>
      <p:grpSpPr>
        <a:xfrm>
          <a:off x="0" y="0"/>
          <a:ext cx="0" cy="0"/>
          <a:chOff x="0" y="0"/>
          <a:chExt cx="0" cy="0"/>
        </a:xfrm>
      </p:grpSpPr>
      <p:pic>
        <p:nvPicPr>
          <p:cNvPr id="622" name="Google Shape;622;p26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23" name="Google Shape;623;p26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4" name="Google Shape;624;p26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25" name="Google Shape;625;p268"/>
          <p:cNvGrpSpPr/>
          <p:nvPr/>
        </p:nvGrpSpPr>
        <p:grpSpPr>
          <a:xfrm>
            <a:off x="881517" y="2193743"/>
            <a:ext cx="397892" cy="646462"/>
            <a:chOff x="1400864" y="1624076"/>
            <a:chExt cx="560368" cy="910439"/>
          </a:xfrm>
        </p:grpSpPr>
        <p:grpSp>
          <p:nvGrpSpPr>
            <p:cNvPr id="626" name="Google Shape;626;p268"/>
            <p:cNvGrpSpPr/>
            <p:nvPr/>
          </p:nvGrpSpPr>
          <p:grpSpPr>
            <a:xfrm>
              <a:off x="1400864" y="1624076"/>
              <a:ext cx="560368" cy="825149"/>
              <a:chOff x="1342876" y="1647676"/>
              <a:chExt cx="560368" cy="825149"/>
            </a:xfrm>
          </p:grpSpPr>
          <p:sp>
            <p:nvSpPr>
              <p:cNvPr id="627" name="Google Shape;627;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28" name="Google Shape;628;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29" name="Google Shape;629;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30" name="Google Shape;630;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31" name="Google Shape;631;p268"/>
          <p:cNvGrpSpPr/>
          <p:nvPr/>
        </p:nvGrpSpPr>
        <p:grpSpPr>
          <a:xfrm>
            <a:off x="2622541" y="2193743"/>
            <a:ext cx="397892" cy="646462"/>
            <a:chOff x="1400864" y="1624076"/>
            <a:chExt cx="560368" cy="910439"/>
          </a:xfrm>
        </p:grpSpPr>
        <p:grpSp>
          <p:nvGrpSpPr>
            <p:cNvPr id="632" name="Google Shape;632;p268"/>
            <p:cNvGrpSpPr/>
            <p:nvPr/>
          </p:nvGrpSpPr>
          <p:grpSpPr>
            <a:xfrm>
              <a:off x="1400864" y="1624076"/>
              <a:ext cx="560368" cy="825149"/>
              <a:chOff x="1342876" y="1647676"/>
              <a:chExt cx="560368" cy="825149"/>
            </a:xfrm>
          </p:grpSpPr>
          <p:sp>
            <p:nvSpPr>
              <p:cNvPr id="633" name="Google Shape;633;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34" name="Google Shape;634;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35" name="Google Shape;635;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36" name="Google Shape;636;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37" name="Google Shape;637;p268"/>
          <p:cNvGrpSpPr/>
          <p:nvPr/>
        </p:nvGrpSpPr>
        <p:grpSpPr>
          <a:xfrm>
            <a:off x="4363565" y="2193743"/>
            <a:ext cx="397892" cy="646462"/>
            <a:chOff x="1400864" y="1624076"/>
            <a:chExt cx="560368" cy="910439"/>
          </a:xfrm>
        </p:grpSpPr>
        <p:grpSp>
          <p:nvGrpSpPr>
            <p:cNvPr id="638" name="Google Shape;638;p268"/>
            <p:cNvGrpSpPr/>
            <p:nvPr/>
          </p:nvGrpSpPr>
          <p:grpSpPr>
            <a:xfrm>
              <a:off x="1400864" y="1624076"/>
              <a:ext cx="560368" cy="825149"/>
              <a:chOff x="1342876" y="1647676"/>
              <a:chExt cx="560368" cy="825149"/>
            </a:xfrm>
          </p:grpSpPr>
          <p:sp>
            <p:nvSpPr>
              <p:cNvPr id="639" name="Google Shape;639;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40" name="Google Shape;640;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41" name="Google Shape;641;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42" name="Google Shape;642;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43" name="Google Shape;643;p268"/>
          <p:cNvGrpSpPr/>
          <p:nvPr/>
        </p:nvGrpSpPr>
        <p:grpSpPr>
          <a:xfrm>
            <a:off x="6104589" y="2193743"/>
            <a:ext cx="397892" cy="646462"/>
            <a:chOff x="1400864" y="1624076"/>
            <a:chExt cx="560368" cy="910439"/>
          </a:xfrm>
        </p:grpSpPr>
        <p:grpSp>
          <p:nvGrpSpPr>
            <p:cNvPr id="644" name="Google Shape;644;p268"/>
            <p:cNvGrpSpPr/>
            <p:nvPr/>
          </p:nvGrpSpPr>
          <p:grpSpPr>
            <a:xfrm>
              <a:off x="1400864" y="1624076"/>
              <a:ext cx="560368" cy="825149"/>
              <a:chOff x="1342876" y="1647676"/>
              <a:chExt cx="560368" cy="825149"/>
            </a:xfrm>
          </p:grpSpPr>
          <p:sp>
            <p:nvSpPr>
              <p:cNvPr id="645" name="Google Shape;645;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46" name="Google Shape;646;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47" name="Google Shape;647;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48" name="Google Shape;648;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49" name="Google Shape;649;p268"/>
          <p:cNvGrpSpPr/>
          <p:nvPr/>
        </p:nvGrpSpPr>
        <p:grpSpPr>
          <a:xfrm>
            <a:off x="7845614" y="2193743"/>
            <a:ext cx="397892" cy="646462"/>
            <a:chOff x="1400864" y="1624076"/>
            <a:chExt cx="560368" cy="910439"/>
          </a:xfrm>
        </p:grpSpPr>
        <p:grpSp>
          <p:nvGrpSpPr>
            <p:cNvPr id="650" name="Google Shape;650;p268"/>
            <p:cNvGrpSpPr/>
            <p:nvPr/>
          </p:nvGrpSpPr>
          <p:grpSpPr>
            <a:xfrm>
              <a:off x="1400864" y="1624076"/>
              <a:ext cx="560368" cy="825149"/>
              <a:chOff x="1342876" y="1647676"/>
              <a:chExt cx="560368" cy="825149"/>
            </a:xfrm>
          </p:grpSpPr>
          <p:sp>
            <p:nvSpPr>
              <p:cNvPr id="651" name="Google Shape;651;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52" name="Google Shape;652;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53" name="Google Shape;653;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54" name="Google Shape;654;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655" name="Google Shape;655;p268"/>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6" name="Google Shape;656;p268"/>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7" name="Google Shape;657;p268"/>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8" name="Google Shape;658;p268"/>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9" name="Google Shape;659;p268"/>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
    <p:spTree>
      <p:nvGrpSpPr>
        <p:cNvPr id="1" name="Shape 660"/>
        <p:cNvGrpSpPr/>
        <p:nvPr/>
      </p:nvGrpSpPr>
      <p:grpSpPr>
        <a:xfrm>
          <a:off x="0" y="0"/>
          <a:ext cx="0" cy="0"/>
          <a:chOff x="0" y="0"/>
          <a:chExt cx="0" cy="0"/>
        </a:xfrm>
      </p:grpSpPr>
      <p:pic>
        <p:nvPicPr>
          <p:cNvPr id="661" name="Google Shape;661;p26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62" name="Google Shape;662;p26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63" name="Google Shape;663;p26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64" name="Google Shape;664;p269"/>
          <p:cNvGrpSpPr/>
          <p:nvPr/>
        </p:nvGrpSpPr>
        <p:grpSpPr>
          <a:xfrm>
            <a:off x="881517" y="2193743"/>
            <a:ext cx="7361989" cy="646462"/>
            <a:chOff x="881517" y="2219381"/>
            <a:chExt cx="7361989" cy="646462"/>
          </a:xfrm>
        </p:grpSpPr>
        <p:grpSp>
          <p:nvGrpSpPr>
            <p:cNvPr id="665" name="Google Shape;665;p269"/>
            <p:cNvGrpSpPr/>
            <p:nvPr/>
          </p:nvGrpSpPr>
          <p:grpSpPr>
            <a:xfrm>
              <a:off x="881517" y="2219381"/>
              <a:ext cx="397892" cy="646462"/>
              <a:chOff x="1400864" y="1624076"/>
              <a:chExt cx="560368" cy="910439"/>
            </a:xfrm>
          </p:grpSpPr>
          <p:grpSp>
            <p:nvGrpSpPr>
              <p:cNvPr id="666" name="Google Shape;666;p269"/>
              <p:cNvGrpSpPr/>
              <p:nvPr/>
            </p:nvGrpSpPr>
            <p:grpSpPr>
              <a:xfrm>
                <a:off x="1400864" y="1624076"/>
                <a:ext cx="560368" cy="825149"/>
                <a:chOff x="1342876" y="1647676"/>
                <a:chExt cx="560368" cy="825149"/>
              </a:xfrm>
            </p:grpSpPr>
            <p:sp>
              <p:nvSpPr>
                <p:cNvPr id="667" name="Google Shape;667;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68" name="Google Shape;668;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69" name="Google Shape;669;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0" name="Google Shape;670;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71" name="Google Shape;671;p269"/>
            <p:cNvGrpSpPr/>
            <p:nvPr/>
          </p:nvGrpSpPr>
          <p:grpSpPr>
            <a:xfrm>
              <a:off x="2622541" y="2219381"/>
              <a:ext cx="397892" cy="646462"/>
              <a:chOff x="1400864" y="1624076"/>
              <a:chExt cx="560368" cy="910439"/>
            </a:xfrm>
          </p:grpSpPr>
          <p:grpSp>
            <p:nvGrpSpPr>
              <p:cNvPr id="672" name="Google Shape;672;p269"/>
              <p:cNvGrpSpPr/>
              <p:nvPr/>
            </p:nvGrpSpPr>
            <p:grpSpPr>
              <a:xfrm>
                <a:off x="1400864" y="1624076"/>
                <a:ext cx="560368" cy="825149"/>
                <a:chOff x="1342876" y="1647676"/>
                <a:chExt cx="560368" cy="825149"/>
              </a:xfrm>
            </p:grpSpPr>
            <p:sp>
              <p:nvSpPr>
                <p:cNvPr id="673" name="Google Shape;673;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74" name="Google Shape;674;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75" name="Google Shape;675;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6" name="Google Shape;676;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77" name="Google Shape;677;p269"/>
            <p:cNvGrpSpPr/>
            <p:nvPr/>
          </p:nvGrpSpPr>
          <p:grpSpPr>
            <a:xfrm>
              <a:off x="4363565" y="2219381"/>
              <a:ext cx="397892" cy="646462"/>
              <a:chOff x="1400864" y="1624076"/>
              <a:chExt cx="560368" cy="910439"/>
            </a:xfrm>
          </p:grpSpPr>
          <p:grpSp>
            <p:nvGrpSpPr>
              <p:cNvPr id="678" name="Google Shape;678;p269"/>
              <p:cNvGrpSpPr/>
              <p:nvPr/>
            </p:nvGrpSpPr>
            <p:grpSpPr>
              <a:xfrm>
                <a:off x="1400864" y="1624076"/>
                <a:ext cx="560368" cy="825149"/>
                <a:chOff x="1342876" y="1647676"/>
                <a:chExt cx="560368" cy="825149"/>
              </a:xfrm>
            </p:grpSpPr>
            <p:sp>
              <p:nvSpPr>
                <p:cNvPr id="679" name="Google Shape;679;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80" name="Google Shape;680;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81" name="Google Shape;681;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2" name="Google Shape;682;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83" name="Google Shape;683;p269"/>
            <p:cNvGrpSpPr/>
            <p:nvPr/>
          </p:nvGrpSpPr>
          <p:grpSpPr>
            <a:xfrm>
              <a:off x="6104589" y="2219381"/>
              <a:ext cx="397892" cy="646462"/>
              <a:chOff x="1400864" y="1624076"/>
              <a:chExt cx="560368" cy="910439"/>
            </a:xfrm>
          </p:grpSpPr>
          <p:grpSp>
            <p:nvGrpSpPr>
              <p:cNvPr id="684" name="Google Shape;684;p269"/>
              <p:cNvGrpSpPr/>
              <p:nvPr/>
            </p:nvGrpSpPr>
            <p:grpSpPr>
              <a:xfrm>
                <a:off x="1400864" y="1624076"/>
                <a:ext cx="560368" cy="825149"/>
                <a:chOff x="1342876" y="1647676"/>
                <a:chExt cx="560368" cy="825149"/>
              </a:xfrm>
            </p:grpSpPr>
            <p:sp>
              <p:nvSpPr>
                <p:cNvPr id="685" name="Google Shape;685;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86" name="Google Shape;686;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87" name="Google Shape;687;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8" name="Google Shape;688;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89" name="Google Shape;689;p269"/>
            <p:cNvGrpSpPr/>
            <p:nvPr/>
          </p:nvGrpSpPr>
          <p:grpSpPr>
            <a:xfrm>
              <a:off x="7845614" y="2219381"/>
              <a:ext cx="397892" cy="646462"/>
              <a:chOff x="1400864" y="1624076"/>
              <a:chExt cx="560368" cy="910439"/>
            </a:xfrm>
          </p:grpSpPr>
          <p:grpSp>
            <p:nvGrpSpPr>
              <p:cNvPr id="690" name="Google Shape;690;p269"/>
              <p:cNvGrpSpPr/>
              <p:nvPr/>
            </p:nvGrpSpPr>
            <p:grpSpPr>
              <a:xfrm>
                <a:off x="1400864" y="1624076"/>
                <a:ext cx="560368" cy="825149"/>
                <a:chOff x="1342876" y="1647676"/>
                <a:chExt cx="560368" cy="825149"/>
              </a:xfrm>
            </p:grpSpPr>
            <p:sp>
              <p:nvSpPr>
                <p:cNvPr id="691" name="Google Shape;691;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92" name="Google Shape;692;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93" name="Google Shape;693;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94" name="Google Shape;694;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695" name="Google Shape;695;p269"/>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6" name="Google Shape;696;p269"/>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7" name="Google Shape;697;p269"/>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8" name="Google Shape;698;p269"/>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9" name="Google Shape;699;p269"/>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3">
    <p:spTree>
      <p:nvGrpSpPr>
        <p:cNvPr id="1" name="Shape 700"/>
        <p:cNvGrpSpPr/>
        <p:nvPr/>
      </p:nvGrpSpPr>
      <p:grpSpPr>
        <a:xfrm>
          <a:off x="0" y="0"/>
          <a:ext cx="0" cy="0"/>
          <a:chOff x="0" y="0"/>
          <a:chExt cx="0" cy="0"/>
        </a:xfrm>
      </p:grpSpPr>
      <p:pic>
        <p:nvPicPr>
          <p:cNvPr id="701" name="Google Shape;701;p27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02" name="Google Shape;702;p27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03" name="Google Shape;703;p27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04" name="Google Shape;704;p270"/>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05" name="Google Shape;705;p270"/>
          <p:cNvSpPr/>
          <p:nvPr/>
        </p:nvSpPr>
        <p:spPr>
          <a:xfrm>
            <a:off x="89548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06" name="Google Shape;706;p270"/>
          <p:cNvSpPr/>
          <p:nvPr/>
        </p:nvSpPr>
        <p:spPr>
          <a:xfrm>
            <a:off x="283282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07" name="Google Shape;707;p270"/>
          <p:cNvSpPr/>
          <p:nvPr/>
        </p:nvSpPr>
        <p:spPr>
          <a:xfrm>
            <a:off x="477016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08" name="Google Shape;708;p270"/>
          <p:cNvSpPr/>
          <p:nvPr/>
        </p:nvSpPr>
        <p:spPr>
          <a:xfrm>
            <a:off x="670750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09" name="Google Shape;709;p270"/>
          <p:cNvSpPr/>
          <p:nvPr/>
        </p:nvSpPr>
        <p:spPr>
          <a:xfrm>
            <a:off x="186415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10" name="Google Shape;710;p270"/>
          <p:cNvSpPr/>
          <p:nvPr/>
        </p:nvSpPr>
        <p:spPr>
          <a:xfrm>
            <a:off x="380149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11" name="Google Shape;711;p270"/>
          <p:cNvSpPr/>
          <p:nvPr/>
        </p:nvSpPr>
        <p:spPr>
          <a:xfrm>
            <a:off x="573883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12" name="Google Shape;712;p270"/>
          <p:cNvSpPr/>
          <p:nvPr/>
        </p:nvSpPr>
        <p:spPr>
          <a:xfrm>
            <a:off x="767617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13" name="Google Shape;713;p270"/>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4" name="Google Shape;714;p270"/>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5" name="Google Shape;715;p270"/>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6" name="Google Shape;716;p270"/>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7" name="Google Shape;717;p270"/>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8" name="Google Shape;718;p270"/>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9" name="Google Shape;719;p270"/>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20" name="Google Shape;720;p270"/>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4">
    <p:spTree>
      <p:nvGrpSpPr>
        <p:cNvPr id="1" name="Shape 721"/>
        <p:cNvGrpSpPr/>
        <p:nvPr/>
      </p:nvGrpSpPr>
      <p:grpSpPr>
        <a:xfrm>
          <a:off x="0" y="0"/>
          <a:ext cx="0" cy="0"/>
          <a:chOff x="0" y="0"/>
          <a:chExt cx="0" cy="0"/>
        </a:xfrm>
      </p:grpSpPr>
      <p:pic>
        <p:nvPicPr>
          <p:cNvPr id="722" name="Google Shape;722;p27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23" name="Google Shape;723;p27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24" name="Google Shape;724;p27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25" name="Google Shape;725;p271"/>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26" name="Google Shape;726;p271"/>
          <p:cNvSpPr/>
          <p:nvPr/>
        </p:nvSpPr>
        <p:spPr>
          <a:xfrm>
            <a:off x="89548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27" name="Google Shape;727;p271"/>
          <p:cNvSpPr/>
          <p:nvPr/>
        </p:nvSpPr>
        <p:spPr>
          <a:xfrm>
            <a:off x="283282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28" name="Google Shape;728;p271"/>
          <p:cNvSpPr/>
          <p:nvPr/>
        </p:nvSpPr>
        <p:spPr>
          <a:xfrm>
            <a:off x="477016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29" name="Google Shape;729;p271"/>
          <p:cNvSpPr/>
          <p:nvPr/>
        </p:nvSpPr>
        <p:spPr>
          <a:xfrm>
            <a:off x="670750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30" name="Google Shape;730;p271"/>
          <p:cNvSpPr/>
          <p:nvPr/>
        </p:nvSpPr>
        <p:spPr>
          <a:xfrm>
            <a:off x="186415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31" name="Google Shape;731;p271"/>
          <p:cNvSpPr/>
          <p:nvPr/>
        </p:nvSpPr>
        <p:spPr>
          <a:xfrm>
            <a:off x="380149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32" name="Google Shape;732;p271"/>
          <p:cNvSpPr/>
          <p:nvPr/>
        </p:nvSpPr>
        <p:spPr>
          <a:xfrm>
            <a:off x="573883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33" name="Google Shape;733;p271"/>
          <p:cNvSpPr/>
          <p:nvPr/>
        </p:nvSpPr>
        <p:spPr>
          <a:xfrm>
            <a:off x="767617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34" name="Google Shape;734;p271"/>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5" name="Google Shape;735;p271"/>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6" name="Google Shape;736;p271"/>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7" name="Google Shape;737;p271"/>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8" name="Google Shape;738;p271"/>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9" name="Google Shape;739;p271"/>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0" name="Google Shape;740;p271"/>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1" name="Google Shape;741;p271"/>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Thank you">
    <p:spTree>
      <p:nvGrpSpPr>
        <p:cNvPr id="1" name="Shape 45"/>
        <p:cNvGrpSpPr/>
        <p:nvPr/>
      </p:nvGrpSpPr>
      <p:grpSpPr>
        <a:xfrm>
          <a:off x="0" y="0"/>
          <a:ext cx="0" cy="0"/>
          <a:chOff x="0" y="0"/>
          <a:chExt cx="0" cy="0"/>
        </a:xfrm>
      </p:grpSpPr>
      <p:pic>
        <p:nvPicPr>
          <p:cNvPr id="46" name="Google Shape;46;p218" descr="Graphical user interface, application&#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47" name="Google Shape;47;p218"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5">
    <p:spTree>
      <p:nvGrpSpPr>
        <p:cNvPr id="1" name="Shape 742"/>
        <p:cNvGrpSpPr/>
        <p:nvPr/>
      </p:nvGrpSpPr>
      <p:grpSpPr>
        <a:xfrm>
          <a:off x="0" y="0"/>
          <a:ext cx="0" cy="0"/>
          <a:chOff x="0" y="0"/>
          <a:chExt cx="0" cy="0"/>
        </a:xfrm>
      </p:grpSpPr>
      <p:pic>
        <p:nvPicPr>
          <p:cNvPr id="743" name="Google Shape;743;p27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44" name="Google Shape;744;p27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5" name="Google Shape;745;p27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46" name="Google Shape;746;p272"/>
          <p:cNvCxnSpPr>
            <a:stCxn id="747"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47" name="Google Shape;747;p272"/>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48" name="Google Shape;748;p272"/>
          <p:cNvSpPr/>
          <p:nvPr/>
        </p:nvSpPr>
        <p:spPr>
          <a:xfrm>
            <a:off x="4387355" y="1481023"/>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49" name="Google Shape;749;p272"/>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50" name="Google Shape;750;p272"/>
          <p:cNvSpPr/>
          <p:nvPr/>
        </p:nvSpPr>
        <p:spPr>
          <a:xfrm>
            <a:off x="4387355" y="2694127"/>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51" name="Google Shape;751;p272"/>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52" name="Google Shape;752;p272"/>
          <p:cNvSpPr/>
          <p:nvPr/>
        </p:nvSpPr>
        <p:spPr>
          <a:xfrm>
            <a:off x="4387355" y="3907231"/>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53" name="Google Shape;753;p272"/>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54" name="Google Shape;754;p272"/>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5" name="Google Shape;755;p272"/>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6" name="Google Shape;756;p272"/>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7" name="Google Shape;757;p272"/>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8" name="Google Shape;758;p272"/>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9" name="Google Shape;759;p272"/>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0" name="Google Shape;760;p272"/>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6">
    <p:spTree>
      <p:nvGrpSpPr>
        <p:cNvPr id="1" name="Shape 761"/>
        <p:cNvGrpSpPr/>
        <p:nvPr/>
      </p:nvGrpSpPr>
      <p:grpSpPr>
        <a:xfrm>
          <a:off x="0" y="0"/>
          <a:ext cx="0" cy="0"/>
          <a:chOff x="0" y="0"/>
          <a:chExt cx="0" cy="0"/>
        </a:xfrm>
      </p:grpSpPr>
      <p:pic>
        <p:nvPicPr>
          <p:cNvPr id="762" name="Google Shape;762;p27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63" name="Google Shape;763;p27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4" name="Google Shape;764;p27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65" name="Google Shape;765;p273"/>
          <p:cNvCxnSpPr>
            <a:stCxn id="766"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66" name="Google Shape;766;p273"/>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67" name="Google Shape;767;p273"/>
          <p:cNvSpPr/>
          <p:nvPr/>
        </p:nvSpPr>
        <p:spPr>
          <a:xfrm>
            <a:off x="4387355" y="1481023"/>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68" name="Google Shape;768;p273"/>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69" name="Google Shape;769;p273"/>
          <p:cNvSpPr/>
          <p:nvPr/>
        </p:nvSpPr>
        <p:spPr>
          <a:xfrm>
            <a:off x="4387355" y="2694127"/>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70" name="Google Shape;770;p273"/>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71" name="Google Shape;771;p273"/>
          <p:cNvSpPr/>
          <p:nvPr/>
        </p:nvSpPr>
        <p:spPr>
          <a:xfrm>
            <a:off x="4387355" y="3907231"/>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72" name="Google Shape;772;p273"/>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73" name="Google Shape;773;p273"/>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4" name="Google Shape;774;p273"/>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5" name="Google Shape;775;p273"/>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6" name="Google Shape;776;p273"/>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7" name="Google Shape;777;p273"/>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8" name="Google Shape;778;p273"/>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9" name="Google Shape;779;p273"/>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7">
    <p:spTree>
      <p:nvGrpSpPr>
        <p:cNvPr id="1" name="Shape 780"/>
        <p:cNvGrpSpPr/>
        <p:nvPr/>
      </p:nvGrpSpPr>
      <p:grpSpPr>
        <a:xfrm>
          <a:off x="0" y="0"/>
          <a:ext cx="0" cy="0"/>
          <a:chOff x="0" y="0"/>
          <a:chExt cx="0" cy="0"/>
        </a:xfrm>
      </p:grpSpPr>
      <p:pic>
        <p:nvPicPr>
          <p:cNvPr id="781" name="Google Shape;781;p27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82" name="Google Shape;782;p27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3" name="Google Shape;783;p27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84" name="Google Shape;784;p274"/>
          <p:cNvGrpSpPr/>
          <p:nvPr/>
        </p:nvGrpSpPr>
        <p:grpSpPr>
          <a:xfrm>
            <a:off x="914091" y="752041"/>
            <a:ext cx="7280306" cy="4126450"/>
            <a:chOff x="556442" y="752041"/>
            <a:chExt cx="7280306" cy="4126450"/>
          </a:xfrm>
        </p:grpSpPr>
        <p:cxnSp>
          <p:nvCxnSpPr>
            <p:cNvPr id="785" name="Google Shape;785;p274"/>
            <p:cNvCxnSpPr>
              <a:stCxn id="786" idx="6"/>
              <a:endCxn id="787" idx="0"/>
            </p:cNvCxnSpPr>
            <p:nvPr/>
          </p:nvCxnSpPr>
          <p:spPr>
            <a:xfrm rot="10800000" flipH="1">
              <a:off x="3133388" y="990067"/>
              <a:ext cx="818400" cy="18252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788" name="Google Shape;788;p274"/>
            <p:cNvCxnSpPr>
              <a:stCxn id="786" idx="6"/>
              <a:endCxn id="789" idx="0"/>
            </p:cNvCxnSpPr>
            <p:nvPr/>
          </p:nvCxnSpPr>
          <p:spPr>
            <a:xfrm rot="10800000" flipH="1">
              <a:off x="3133388" y="2206267"/>
              <a:ext cx="818400" cy="6090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790" name="Google Shape;790;p274"/>
            <p:cNvCxnSpPr>
              <a:stCxn id="786" idx="6"/>
              <a:endCxn id="791" idx="0"/>
            </p:cNvCxnSpPr>
            <p:nvPr/>
          </p:nvCxnSpPr>
          <p:spPr>
            <a:xfrm rot="10800000" flipH="1">
              <a:off x="3133388" y="2814667"/>
              <a:ext cx="818400" cy="6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792" name="Google Shape;792;p274"/>
            <p:cNvCxnSpPr>
              <a:stCxn id="786" idx="6"/>
              <a:endCxn id="793" idx="0"/>
            </p:cNvCxnSpPr>
            <p:nvPr/>
          </p:nvCxnSpPr>
          <p:spPr>
            <a:xfrm>
              <a:off x="3133388" y="2815267"/>
              <a:ext cx="818400" cy="18249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794" name="Google Shape;794;p274"/>
            <p:cNvCxnSpPr>
              <a:stCxn id="786" idx="6"/>
              <a:endCxn id="795" idx="0"/>
            </p:cNvCxnSpPr>
            <p:nvPr/>
          </p:nvCxnSpPr>
          <p:spPr>
            <a:xfrm>
              <a:off x="3133388" y="2815267"/>
              <a:ext cx="818400" cy="12162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796" name="Google Shape;796;p274"/>
            <p:cNvCxnSpPr>
              <a:stCxn id="786" idx="6"/>
              <a:endCxn id="797" idx="0"/>
            </p:cNvCxnSpPr>
            <p:nvPr/>
          </p:nvCxnSpPr>
          <p:spPr>
            <a:xfrm>
              <a:off x="3133388" y="2815267"/>
              <a:ext cx="818400" cy="6078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798" name="Google Shape;798;p274"/>
            <p:cNvCxnSpPr>
              <a:stCxn id="786" idx="6"/>
              <a:endCxn id="799" idx="0"/>
            </p:cNvCxnSpPr>
            <p:nvPr/>
          </p:nvCxnSpPr>
          <p:spPr>
            <a:xfrm rot="10800000" flipH="1">
              <a:off x="3133388" y="1598167"/>
              <a:ext cx="818400" cy="1217100"/>
            </a:xfrm>
            <a:prstGeom prst="bentConnector3">
              <a:avLst>
                <a:gd name="adj1" fmla="val -81103"/>
              </a:avLst>
            </a:prstGeom>
            <a:noFill/>
            <a:ln w="12700" cap="flat" cmpd="sng">
              <a:solidFill>
                <a:srgbClr val="D8D8D8"/>
              </a:solidFill>
              <a:prstDash val="solid"/>
              <a:round/>
              <a:headEnd type="none" w="sm" len="sm"/>
              <a:tailEnd type="none" w="sm" len="sm"/>
            </a:ln>
          </p:spPr>
        </p:cxnSp>
        <p:grpSp>
          <p:nvGrpSpPr>
            <p:cNvPr id="800" name="Google Shape;800;p274"/>
            <p:cNvGrpSpPr/>
            <p:nvPr/>
          </p:nvGrpSpPr>
          <p:grpSpPr>
            <a:xfrm>
              <a:off x="556442" y="1526794"/>
              <a:ext cx="2576946" cy="2576946"/>
              <a:chOff x="941492" y="1686560"/>
              <a:chExt cx="1876213" cy="1876213"/>
            </a:xfrm>
          </p:grpSpPr>
          <p:sp>
            <p:nvSpPr>
              <p:cNvPr id="786" name="Google Shape;786;p274"/>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01" name="Google Shape;801;p274"/>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02" name="Google Shape;802;p274"/>
            <p:cNvSpPr/>
            <p:nvPr/>
          </p:nvSpPr>
          <p:spPr>
            <a:xfrm>
              <a:off x="4529278" y="75204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03" name="Google Shape;803;p274"/>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787" name="Google Shape;787;p274"/>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04" name="Google Shape;804;p274"/>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05" name="Google Shape;805;p274"/>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799" name="Google Shape;799;p274"/>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06" name="Google Shape;806;p274"/>
            <p:cNvSpPr/>
            <p:nvPr/>
          </p:nvSpPr>
          <p:spPr>
            <a:xfrm>
              <a:off x="4529278" y="1968387"/>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07" name="Google Shape;807;p274"/>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789" name="Google Shape;789;p274"/>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08" name="Google Shape;808;p274"/>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09" name="Google Shape;809;p274"/>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791" name="Google Shape;791;p274"/>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10" name="Google Shape;810;p274"/>
            <p:cNvSpPr/>
            <p:nvPr/>
          </p:nvSpPr>
          <p:spPr>
            <a:xfrm>
              <a:off x="4529278" y="318522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11" name="Google Shape;811;p274"/>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797" name="Google Shape;797;p274"/>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12" name="Google Shape;812;p274"/>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13" name="Google Shape;813;p274"/>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795" name="Google Shape;795;p274"/>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14" name="Google Shape;814;p274"/>
            <p:cNvSpPr/>
            <p:nvPr/>
          </p:nvSpPr>
          <p:spPr>
            <a:xfrm>
              <a:off x="4529278" y="4402542"/>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15" name="Google Shape;815;p274"/>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793" name="Google Shape;793;p274"/>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16" name="Google Shape;816;p274"/>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17" name="Google Shape;817;p274"/>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8" name="Google Shape;818;p274"/>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9" name="Google Shape;819;p274"/>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20" name="Google Shape;820;p274"/>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21" name="Google Shape;821;p274"/>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22" name="Google Shape;822;p274"/>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23" name="Google Shape;823;p274"/>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8">
    <p:spTree>
      <p:nvGrpSpPr>
        <p:cNvPr id="1" name="Shape 824"/>
        <p:cNvGrpSpPr/>
        <p:nvPr/>
      </p:nvGrpSpPr>
      <p:grpSpPr>
        <a:xfrm>
          <a:off x="0" y="0"/>
          <a:ext cx="0" cy="0"/>
          <a:chOff x="0" y="0"/>
          <a:chExt cx="0" cy="0"/>
        </a:xfrm>
      </p:grpSpPr>
      <p:pic>
        <p:nvPicPr>
          <p:cNvPr id="825" name="Google Shape;825;p27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26" name="Google Shape;826;p27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27" name="Google Shape;827;p27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28" name="Google Shape;828;p275"/>
          <p:cNvGrpSpPr/>
          <p:nvPr/>
        </p:nvGrpSpPr>
        <p:grpSpPr>
          <a:xfrm>
            <a:off x="914091" y="752041"/>
            <a:ext cx="7280306" cy="4126450"/>
            <a:chOff x="556442" y="752041"/>
            <a:chExt cx="7280306" cy="4126450"/>
          </a:xfrm>
        </p:grpSpPr>
        <p:cxnSp>
          <p:nvCxnSpPr>
            <p:cNvPr id="829" name="Google Shape;829;p275"/>
            <p:cNvCxnSpPr>
              <a:stCxn id="830" idx="6"/>
              <a:endCxn id="831" idx="0"/>
            </p:cNvCxnSpPr>
            <p:nvPr/>
          </p:nvCxnSpPr>
          <p:spPr>
            <a:xfrm rot="10800000" flipH="1">
              <a:off x="3133388" y="990067"/>
              <a:ext cx="818400" cy="18252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32" name="Google Shape;832;p275"/>
            <p:cNvCxnSpPr>
              <a:stCxn id="830" idx="6"/>
              <a:endCxn id="833" idx="0"/>
            </p:cNvCxnSpPr>
            <p:nvPr/>
          </p:nvCxnSpPr>
          <p:spPr>
            <a:xfrm rot="10800000" flipH="1">
              <a:off x="3133388" y="2206267"/>
              <a:ext cx="818400" cy="6090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34" name="Google Shape;834;p275"/>
            <p:cNvCxnSpPr>
              <a:stCxn id="830" idx="6"/>
              <a:endCxn id="835" idx="0"/>
            </p:cNvCxnSpPr>
            <p:nvPr/>
          </p:nvCxnSpPr>
          <p:spPr>
            <a:xfrm rot="10800000" flipH="1">
              <a:off x="3133388" y="2814667"/>
              <a:ext cx="818400" cy="6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36" name="Google Shape;836;p275"/>
            <p:cNvCxnSpPr>
              <a:stCxn id="830" idx="6"/>
              <a:endCxn id="837" idx="0"/>
            </p:cNvCxnSpPr>
            <p:nvPr/>
          </p:nvCxnSpPr>
          <p:spPr>
            <a:xfrm>
              <a:off x="3133388" y="2815267"/>
              <a:ext cx="818400" cy="18249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38" name="Google Shape;838;p275"/>
            <p:cNvCxnSpPr>
              <a:stCxn id="830" idx="6"/>
              <a:endCxn id="839" idx="0"/>
            </p:cNvCxnSpPr>
            <p:nvPr/>
          </p:nvCxnSpPr>
          <p:spPr>
            <a:xfrm>
              <a:off x="3133388" y="2815267"/>
              <a:ext cx="818400" cy="12162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40" name="Google Shape;840;p275"/>
            <p:cNvCxnSpPr>
              <a:stCxn id="830" idx="6"/>
              <a:endCxn id="841" idx="0"/>
            </p:cNvCxnSpPr>
            <p:nvPr/>
          </p:nvCxnSpPr>
          <p:spPr>
            <a:xfrm>
              <a:off x="3133388" y="2815267"/>
              <a:ext cx="818400" cy="6078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42" name="Google Shape;842;p275"/>
            <p:cNvCxnSpPr>
              <a:stCxn id="830" idx="6"/>
              <a:endCxn id="843" idx="0"/>
            </p:cNvCxnSpPr>
            <p:nvPr/>
          </p:nvCxnSpPr>
          <p:spPr>
            <a:xfrm rot="10800000" flipH="1">
              <a:off x="3133388" y="1598167"/>
              <a:ext cx="818400" cy="1217100"/>
            </a:xfrm>
            <a:prstGeom prst="bentConnector3">
              <a:avLst>
                <a:gd name="adj1" fmla="val -81103"/>
              </a:avLst>
            </a:prstGeom>
            <a:noFill/>
            <a:ln w="12700" cap="flat" cmpd="sng">
              <a:solidFill>
                <a:srgbClr val="D8D8D8"/>
              </a:solidFill>
              <a:prstDash val="solid"/>
              <a:round/>
              <a:headEnd type="none" w="sm" len="sm"/>
              <a:tailEnd type="none" w="sm" len="sm"/>
            </a:ln>
          </p:spPr>
        </p:cxnSp>
        <p:grpSp>
          <p:nvGrpSpPr>
            <p:cNvPr id="844" name="Google Shape;844;p275"/>
            <p:cNvGrpSpPr/>
            <p:nvPr/>
          </p:nvGrpSpPr>
          <p:grpSpPr>
            <a:xfrm>
              <a:off x="556442" y="1526794"/>
              <a:ext cx="2576946" cy="2576946"/>
              <a:chOff x="941492" y="1686560"/>
              <a:chExt cx="1876213" cy="1876213"/>
            </a:xfrm>
          </p:grpSpPr>
          <p:sp>
            <p:nvSpPr>
              <p:cNvPr id="830" name="Google Shape;830;p275"/>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45" name="Google Shape;845;p275"/>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46" name="Google Shape;846;p275"/>
            <p:cNvSpPr/>
            <p:nvPr/>
          </p:nvSpPr>
          <p:spPr>
            <a:xfrm>
              <a:off x="4529278" y="75204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47" name="Google Shape;847;p275"/>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31" name="Google Shape;831;p275"/>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48" name="Google Shape;848;p275"/>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49" name="Google Shape;849;p275"/>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43" name="Google Shape;843;p275"/>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50" name="Google Shape;850;p275"/>
            <p:cNvSpPr/>
            <p:nvPr/>
          </p:nvSpPr>
          <p:spPr>
            <a:xfrm>
              <a:off x="4529278" y="1968387"/>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51" name="Google Shape;851;p275"/>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33" name="Google Shape;833;p275"/>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52" name="Google Shape;852;p275"/>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53" name="Google Shape;853;p275"/>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35" name="Google Shape;835;p275"/>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54" name="Google Shape;854;p275"/>
            <p:cNvSpPr/>
            <p:nvPr/>
          </p:nvSpPr>
          <p:spPr>
            <a:xfrm>
              <a:off x="4529278" y="318522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55" name="Google Shape;855;p275"/>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41" name="Google Shape;841;p275"/>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56" name="Google Shape;856;p275"/>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57" name="Google Shape;857;p275"/>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39" name="Google Shape;839;p275"/>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58" name="Google Shape;858;p275"/>
            <p:cNvSpPr/>
            <p:nvPr/>
          </p:nvSpPr>
          <p:spPr>
            <a:xfrm>
              <a:off x="4529278" y="4402542"/>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59" name="Google Shape;859;p275"/>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37" name="Google Shape;837;p275"/>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60" name="Google Shape;860;p275"/>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61" name="Google Shape;861;p275"/>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2" name="Google Shape;862;p275"/>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3" name="Google Shape;863;p275"/>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4" name="Google Shape;864;p275"/>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5" name="Google Shape;865;p275"/>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6" name="Google Shape;866;p275"/>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7" name="Google Shape;867;p275"/>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9">
    <p:spTree>
      <p:nvGrpSpPr>
        <p:cNvPr id="1" name="Shape 868"/>
        <p:cNvGrpSpPr/>
        <p:nvPr/>
      </p:nvGrpSpPr>
      <p:grpSpPr>
        <a:xfrm>
          <a:off x="0" y="0"/>
          <a:ext cx="0" cy="0"/>
          <a:chOff x="0" y="0"/>
          <a:chExt cx="0" cy="0"/>
        </a:xfrm>
      </p:grpSpPr>
      <p:sp>
        <p:nvSpPr>
          <p:cNvPr id="869" name="Google Shape;869;p276"/>
          <p:cNvSpPr/>
          <p:nvPr/>
        </p:nvSpPr>
        <p:spPr>
          <a:xfrm>
            <a:off x="0" y="1"/>
            <a:ext cx="9143999" cy="5143499"/>
          </a:xfrm>
          <a:prstGeom prst="rect">
            <a:avLst/>
          </a:prstGeom>
          <a:solidFill>
            <a:srgbClr val="F2F2F2">
              <a:alpha val="93725"/>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870" name="Google Shape;870;p27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71" name="Google Shape;871;p27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72" name="Google Shape;872;p27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73" name="Google Shape;873;p276"/>
          <p:cNvGrpSpPr/>
          <p:nvPr/>
        </p:nvGrpSpPr>
        <p:grpSpPr>
          <a:xfrm>
            <a:off x="716012" y="759582"/>
            <a:ext cx="3556067" cy="4132337"/>
            <a:chOff x="520700" y="759582"/>
            <a:chExt cx="3556067" cy="4132337"/>
          </a:xfrm>
        </p:grpSpPr>
        <p:cxnSp>
          <p:nvCxnSpPr>
            <p:cNvPr id="874" name="Google Shape;874;p276"/>
            <p:cNvCxnSpPr>
              <a:stCxn id="875" idx="6"/>
              <a:endCxn id="876" idx="2"/>
            </p:cNvCxnSpPr>
            <p:nvPr/>
          </p:nvCxnSpPr>
          <p:spPr>
            <a:xfrm rot="10800000" flipH="1">
              <a:off x="2484438" y="9690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877" name="Google Shape;877;p276"/>
            <p:cNvCxnSpPr>
              <a:stCxn id="875" idx="6"/>
              <a:endCxn id="878" idx="2"/>
            </p:cNvCxnSpPr>
            <p:nvPr/>
          </p:nvCxnSpPr>
          <p:spPr>
            <a:xfrm rot="10800000" flipH="1">
              <a:off x="2484438" y="15882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879" name="Google Shape;879;p276"/>
            <p:cNvCxnSpPr>
              <a:stCxn id="875" idx="6"/>
              <a:endCxn id="880" idx="2"/>
            </p:cNvCxnSpPr>
            <p:nvPr/>
          </p:nvCxnSpPr>
          <p:spPr>
            <a:xfrm rot="10800000" flipH="1">
              <a:off x="2484438" y="2206551"/>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881" name="Google Shape;881;p276"/>
            <p:cNvCxnSpPr>
              <a:stCxn id="875" idx="6"/>
              <a:endCxn id="882" idx="2"/>
            </p:cNvCxnSpPr>
            <p:nvPr/>
          </p:nvCxnSpPr>
          <p:spPr>
            <a:xfrm>
              <a:off x="2484438" y="28257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883" name="Google Shape;883;p276"/>
            <p:cNvCxnSpPr>
              <a:stCxn id="875" idx="6"/>
              <a:endCxn id="884" idx="2"/>
            </p:cNvCxnSpPr>
            <p:nvPr/>
          </p:nvCxnSpPr>
          <p:spPr>
            <a:xfrm>
              <a:off x="2484438" y="28257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885" name="Google Shape;885;p276"/>
            <p:cNvCxnSpPr>
              <a:stCxn id="875" idx="6"/>
              <a:endCxn id="886" idx="2"/>
            </p:cNvCxnSpPr>
            <p:nvPr/>
          </p:nvCxnSpPr>
          <p:spPr>
            <a:xfrm>
              <a:off x="2484438" y="2825750"/>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887" name="Google Shape;887;p276"/>
            <p:cNvCxnSpPr>
              <a:endCxn id="888"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875" name="Google Shape;875;p276"/>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889" name="Google Shape;889;p276"/>
            <p:cNvGrpSpPr/>
            <p:nvPr/>
          </p:nvGrpSpPr>
          <p:grpSpPr>
            <a:xfrm>
              <a:off x="3420306" y="759582"/>
              <a:ext cx="656461" cy="4132337"/>
              <a:chOff x="3522182" y="752447"/>
              <a:chExt cx="656468" cy="4132036"/>
            </a:xfrm>
          </p:grpSpPr>
          <p:grpSp>
            <p:nvGrpSpPr>
              <p:cNvPr id="890" name="Google Shape;890;p276"/>
              <p:cNvGrpSpPr/>
              <p:nvPr/>
            </p:nvGrpSpPr>
            <p:grpSpPr>
              <a:xfrm>
                <a:off x="3522182" y="752447"/>
                <a:ext cx="656468" cy="419144"/>
                <a:chOff x="3522182" y="782927"/>
                <a:chExt cx="656468" cy="419144"/>
              </a:xfrm>
            </p:grpSpPr>
            <p:sp>
              <p:nvSpPr>
                <p:cNvPr id="876" name="Google Shape;876;p276"/>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1" name="Google Shape;891;p276"/>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892" name="Google Shape;892;p276"/>
              <p:cNvGrpSpPr/>
              <p:nvPr/>
            </p:nvGrpSpPr>
            <p:grpSpPr>
              <a:xfrm>
                <a:off x="3522182" y="1371527"/>
                <a:ext cx="656467" cy="419144"/>
                <a:chOff x="3522182" y="1395657"/>
                <a:chExt cx="656467" cy="419144"/>
              </a:xfrm>
            </p:grpSpPr>
            <p:sp>
              <p:nvSpPr>
                <p:cNvPr id="878" name="Google Shape;878;p276"/>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3" name="Google Shape;893;p276"/>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894" name="Google Shape;894;p276"/>
              <p:cNvGrpSpPr/>
              <p:nvPr/>
            </p:nvGrpSpPr>
            <p:grpSpPr>
              <a:xfrm>
                <a:off x="3522182" y="3228607"/>
                <a:ext cx="656467" cy="417878"/>
                <a:chOff x="3522182" y="3233686"/>
                <a:chExt cx="656467" cy="417878"/>
              </a:xfrm>
            </p:grpSpPr>
            <p:sp>
              <p:nvSpPr>
                <p:cNvPr id="886" name="Google Shape;886;p276"/>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5" name="Google Shape;895;p276"/>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896" name="Google Shape;896;p276"/>
              <p:cNvGrpSpPr/>
              <p:nvPr/>
            </p:nvGrpSpPr>
            <p:grpSpPr>
              <a:xfrm>
                <a:off x="3522182" y="3846259"/>
                <a:ext cx="656467" cy="419144"/>
                <a:chOff x="3522182" y="3844987"/>
                <a:chExt cx="656467" cy="419144"/>
              </a:xfrm>
            </p:grpSpPr>
            <p:sp>
              <p:nvSpPr>
                <p:cNvPr id="884" name="Google Shape;884;p276"/>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7" name="Google Shape;897;p276"/>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898" name="Google Shape;898;p276"/>
              <p:cNvGrpSpPr/>
              <p:nvPr/>
            </p:nvGrpSpPr>
            <p:grpSpPr>
              <a:xfrm>
                <a:off x="3522182" y="1990447"/>
                <a:ext cx="656467" cy="417878"/>
                <a:chOff x="3522182" y="2008227"/>
                <a:chExt cx="656467" cy="417878"/>
              </a:xfrm>
            </p:grpSpPr>
            <p:sp>
              <p:nvSpPr>
                <p:cNvPr id="880" name="Google Shape;880;p276"/>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9" name="Google Shape;899;p276"/>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00" name="Google Shape;900;p276"/>
              <p:cNvGrpSpPr/>
              <p:nvPr/>
            </p:nvGrpSpPr>
            <p:grpSpPr>
              <a:xfrm>
                <a:off x="3522182" y="2609527"/>
                <a:ext cx="656467" cy="417878"/>
                <a:chOff x="3522182" y="2620957"/>
                <a:chExt cx="656467" cy="417878"/>
              </a:xfrm>
            </p:grpSpPr>
            <p:sp>
              <p:nvSpPr>
                <p:cNvPr id="888" name="Google Shape;888;p276"/>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01" name="Google Shape;901;p276"/>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02" name="Google Shape;902;p276"/>
              <p:cNvGrpSpPr/>
              <p:nvPr/>
            </p:nvGrpSpPr>
            <p:grpSpPr>
              <a:xfrm>
                <a:off x="3522182" y="4465339"/>
                <a:ext cx="656467" cy="419144"/>
                <a:chOff x="3522182" y="4457719"/>
                <a:chExt cx="656467" cy="419144"/>
              </a:xfrm>
            </p:grpSpPr>
            <p:sp>
              <p:nvSpPr>
                <p:cNvPr id="882" name="Google Shape;882;p276"/>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03" name="Google Shape;903;p276"/>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04" name="Google Shape;904;p276"/>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5" name="Google Shape;905;p276"/>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6" name="Google Shape;906;p276"/>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7" name="Google Shape;907;p276"/>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8" name="Google Shape;908;p276"/>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9" name="Google Shape;909;p276"/>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10" name="Google Shape;910;p276"/>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11" name="Google Shape;911;p276"/>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0">
    <p:spTree>
      <p:nvGrpSpPr>
        <p:cNvPr id="1" name="Shape 912"/>
        <p:cNvGrpSpPr/>
        <p:nvPr/>
      </p:nvGrpSpPr>
      <p:grpSpPr>
        <a:xfrm>
          <a:off x="0" y="0"/>
          <a:ext cx="0" cy="0"/>
          <a:chOff x="0" y="0"/>
          <a:chExt cx="0" cy="0"/>
        </a:xfrm>
      </p:grpSpPr>
      <p:sp>
        <p:nvSpPr>
          <p:cNvPr id="913" name="Google Shape;913;p277"/>
          <p:cNvSpPr/>
          <p:nvPr/>
        </p:nvSpPr>
        <p:spPr>
          <a:xfrm>
            <a:off x="0" y="1"/>
            <a:ext cx="9143999" cy="5143499"/>
          </a:xfrm>
          <a:prstGeom prst="rect">
            <a:avLst/>
          </a:prstGeom>
          <a:solidFill>
            <a:srgbClr val="F2F2F2">
              <a:alpha val="93725"/>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14" name="Google Shape;914;p27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15" name="Google Shape;915;p27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16" name="Google Shape;916;p27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17" name="Google Shape;917;p277"/>
          <p:cNvGrpSpPr/>
          <p:nvPr/>
        </p:nvGrpSpPr>
        <p:grpSpPr>
          <a:xfrm>
            <a:off x="716012" y="759582"/>
            <a:ext cx="3556067" cy="4132337"/>
            <a:chOff x="520700" y="759582"/>
            <a:chExt cx="3556067" cy="4132337"/>
          </a:xfrm>
        </p:grpSpPr>
        <p:cxnSp>
          <p:nvCxnSpPr>
            <p:cNvPr id="918" name="Google Shape;918;p277"/>
            <p:cNvCxnSpPr>
              <a:stCxn id="919" idx="6"/>
              <a:endCxn id="920" idx="2"/>
            </p:cNvCxnSpPr>
            <p:nvPr/>
          </p:nvCxnSpPr>
          <p:spPr>
            <a:xfrm rot="10800000" flipH="1">
              <a:off x="2484438" y="9690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21" name="Google Shape;921;p277"/>
            <p:cNvCxnSpPr>
              <a:stCxn id="919" idx="6"/>
              <a:endCxn id="922" idx="2"/>
            </p:cNvCxnSpPr>
            <p:nvPr/>
          </p:nvCxnSpPr>
          <p:spPr>
            <a:xfrm rot="10800000" flipH="1">
              <a:off x="2484438" y="15882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23" name="Google Shape;923;p277"/>
            <p:cNvCxnSpPr>
              <a:stCxn id="919" idx="6"/>
              <a:endCxn id="924" idx="2"/>
            </p:cNvCxnSpPr>
            <p:nvPr/>
          </p:nvCxnSpPr>
          <p:spPr>
            <a:xfrm rot="10800000" flipH="1">
              <a:off x="2484438" y="2206551"/>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25" name="Google Shape;925;p277"/>
            <p:cNvCxnSpPr>
              <a:stCxn id="919" idx="6"/>
              <a:endCxn id="926" idx="2"/>
            </p:cNvCxnSpPr>
            <p:nvPr/>
          </p:nvCxnSpPr>
          <p:spPr>
            <a:xfrm>
              <a:off x="2484438" y="28257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27" name="Google Shape;927;p277"/>
            <p:cNvCxnSpPr>
              <a:stCxn id="919" idx="6"/>
              <a:endCxn id="928" idx="2"/>
            </p:cNvCxnSpPr>
            <p:nvPr/>
          </p:nvCxnSpPr>
          <p:spPr>
            <a:xfrm>
              <a:off x="2484438" y="28257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29" name="Google Shape;929;p277"/>
            <p:cNvCxnSpPr>
              <a:stCxn id="919" idx="6"/>
              <a:endCxn id="930" idx="2"/>
            </p:cNvCxnSpPr>
            <p:nvPr/>
          </p:nvCxnSpPr>
          <p:spPr>
            <a:xfrm>
              <a:off x="2484438" y="2825750"/>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31" name="Google Shape;931;p277"/>
            <p:cNvCxnSpPr>
              <a:endCxn id="932"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19" name="Google Shape;919;p277"/>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33" name="Google Shape;933;p277"/>
            <p:cNvGrpSpPr/>
            <p:nvPr/>
          </p:nvGrpSpPr>
          <p:grpSpPr>
            <a:xfrm>
              <a:off x="3420306" y="759582"/>
              <a:ext cx="656461" cy="4132337"/>
              <a:chOff x="3522182" y="752447"/>
              <a:chExt cx="656468" cy="4132036"/>
            </a:xfrm>
          </p:grpSpPr>
          <p:grpSp>
            <p:nvGrpSpPr>
              <p:cNvPr id="934" name="Google Shape;934;p277"/>
              <p:cNvGrpSpPr/>
              <p:nvPr/>
            </p:nvGrpSpPr>
            <p:grpSpPr>
              <a:xfrm>
                <a:off x="3522182" y="752447"/>
                <a:ext cx="656468" cy="419144"/>
                <a:chOff x="3522182" y="782927"/>
                <a:chExt cx="656468" cy="419144"/>
              </a:xfrm>
            </p:grpSpPr>
            <p:sp>
              <p:nvSpPr>
                <p:cNvPr id="920" name="Google Shape;920;p277"/>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5" name="Google Shape;935;p277"/>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36" name="Google Shape;936;p277"/>
              <p:cNvGrpSpPr/>
              <p:nvPr/>
            </p:nvGrpSpPr>
            <p:grpSpPr>
              <a:xfrm>
                <a:off x="3522182" y="1371527"/>
                <a:ext cx="656467" cy="419144"/>
                <a:chOff x="3522182" y="1395657"/>
                <a:chExt cx="656467" cy="419144"/>
              </a:xfrm>
            </p:grpSpPr>
            <p:sp>
              <p:nvSpPr>
                <p:cNvPr id="922" name="Google Shape;922;p277"/>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7" name="Google Shape;937;p277"/>
                <p:cNvSpPr/>
                <p:nvPr/>
              </p:nvSpPr>
              <p:spPr>
                <a:xfrm>
                  <a:off x="3759470" y="139565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38" name="Google Shape;938;p277"/>
              <p:cNvGrpSpPr/>
              <p:nvPr/>
            </p:nvGrpSpPr>
            <p:grpSpPr>
              <a:xfrm>
                <a:off x="3522182" y="3228607"/>
                <a:ext cx="656467" cy="417878"/>
                <a:chOff x="3522182" y="3233686"/>
                <a:chExt cx="656467" cy="417878"/>
              </a:xfrm>
            </p:grpSpPr>
            <p:sp>
              <p:nvSpPr>
                <p:cNvPr id="930" name="Google Shape;930;p277"/>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9" name="Google Shape;939;p277"/>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40" name="Google Shape;940;p277"/>
              <p:cNvGrpSpPr/>
              <p:nvPr/>
            </p:nvGrpSpPr>
            <p:grpSpPr>
              <a:xfrm>
                <a:off x="3522182" y="3846259"/>
                <a:ext cx="656467" cy="419144"/>
                <a:chOff x="3522182" y="3844987"/>
                <a:chExt cx="656467" cy="419144"/>
              </a:xfrm>
            </p:grpSpPr>
            <p:sp>
              <p:nvSpPr>
                <p:cNvPr id="928" name="Google Shape;928;p277"/>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41" name="Google Shape;941;p277"/>
                <p:cNvSpPr/>
                <p:nvPr/>
              </p:nvSpPr>
              <p:spPr>
                <a:xfrm>
                  <a:off x="3759470" y="384498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42" name="Google Shape;942;p277"/>
              <p:cNvGrpSpPr/>
              <p:nvPr/>
            </p:nvGrpSpPr>
            <p:grpSpPr>
              <a:xfrm>
                <a:off x="3522182" y="1990447"/>
                <a:ext cx="656467" cy="417878"/>
                <a:chOff x="3522182" y="2008227"/>
                <a:chExt cx="656467" cy="417878"/>
              </a:xfrm>
            </p:grpSpPr>
            <p:sp>
              <p:nvSpPr>
                <p:cNvPr id="924" name="Google Shape;924;p277"/>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43" name="Google Shape;943;p277"/>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44" name="Google Shape;944;p277"/>
              <p:cNvGrpSpPr/>
              <p:nvPr/>
            </p:nvGrpSpPr>
            <p:grpSpPr>
              <a:xfrm>
                <a:off x="3522182" y="2609527"/>
                <a:ext cx="656467" cy="417878"/>
                <a:chOff x="3522182" y="2620957"/>
                <a:chExt cx="656467" cy="417878"/>
              </a:xfrm>
            </p:grpSpPr>
            <p:sp>
              <p:nvSpPr>
                <p:cNvPr id="932" name="Google Shape;932;p277"/>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45" name="Google Shape;945;p277"/>
                <p:cNvSpPr/>
                <p:nvPr/>
              </p:nvSpPr>
              <p:spPr>
                <a:xfrm>
                  <a:off x="3759470" y="2620957"/>
                  <a:ext cx="419179" cy="417878"/>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46" name="Google Shape;946;p277"/>
              <p:cNvGrpSpPr/>
              <p:nvPr/>
            </p:nvGrpSpPr>
            <p:grpSpPr>
              <a:xfrm>
                <a:off x="3522182" y="4465339"/>
                <a:ext cx="656467" cy="419144"/>
                <a:chOff x="3522182" y="4457719"/>
                <a:chExt cx="656467" cy="419144"/>
              </a:xfrm>
            </p:grpSpPr>
            <p:sp>
              <p:nvSpPr>
                <p:cNvPr id="926" name="Google Shape;926;p277"/>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47" name="Google Shape;947;p277"/>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48" name="Google Shape;948;p277"/>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49" name="Google Shape;949;p277"/>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0" name="Google Shape;950;p277"/>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1" name="Google Shape;951;p277"/>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2" name="Google Shape;952;p277"/>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3" name="Google Shape;953;p277"/>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4" name="Google Shape;954;p277"/>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5" name="Google Shape;955;p277"/>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1">
    <p:spTree>
      <p:nvGrpSpPr>
        <p:cNvPr id="1" name="Shape 956"/>
        <p:cNvGrpSpPr/>
        <p:nvPr/>
      </p:nvGrpSpPr>
      <p:grpSpPr>
        <a:xfrm>
          <a:off x="0" y="0"/>
          <a:ext cx="0" cy="0"/>
          <a:chOff x="0" y="0"/>
          <a:chExt cx="0" cy="0"/>
        </a:xfrm>
      </p:grpSpPr>
      <p:sp>
        <p:nvSpPr>
          <p:cNvPr id="957" name="Google Shape;957;p278"/>
          <p:cNvSpPr/>
          <p:nvPr/>
        </p:nvSpPr>
        <p:spPr>
          <a:xfrm>
            <a:off x="0" y="1"/>
            <a:ext cx="9143999" cy="5143499"/>
          </a:xfrm>
          <a:prstGeom prst="rect">
            <a:avLst/>
          </a:prstGeom>
          <a:solidFill>
            <a:srgbClr val="F2F2F2">
              <a:alpha val="93725"/>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58" name="Google Shape;958;p27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59" name="Google Shape;959;p27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0" name="Google Shape;960;p27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61" name="Google Shape;961;p278"/>
          <p:cNvGrpSpPr/>
          <p:nvPr/>
        </p:nvGrpSpPr>
        <p:grpSpPr>
          <a:xfrm>
            <a:off x="716012" y="759582"/>
            <a:ext cx="3556067" cy="4132337"/>
            <a:chOff x="520700" y="759582"/>
            <a:chExt cx="3556067" cy="4132337"/>
          </a:xfrm>
        </p:grpSpPr>
        <p:cxnSp>
          <p:nvCxnSpPr>
            <p:cNvPr id="962" name="Google Shape;962;p278"/>
            <p:cNvCxnSpPr>
              <a:stCxn id="963" idx="6"/>
              <a:endCxn id="964" idx="2"/>
            </p:cNvCxnSpPr>
            <p:nvPr/>
          </p:nvCxnSpPr>
          <p:spPr>
            <a:xfrm rot="10800000" flipH="1">
              <a:off x="2484438" y="9690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65" name="Google Shape;965;p278"/>
            <p:cNvCxnSpPr>
              <a:stCxn id="963" idx="6"/>
              <a:endCxn id="966" idx="2"/>
            </p:cNvCxnSpPr>
            <p:nvPr/>
          </p:nvCxnSpPr>
          <p:spPr>
            <a:xfrm rot="10800000" flipH="1">
              <a:off x="2484438" y="15882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67" name="Google Shape;967;p278"/>
            <p:cNvCxnSpPr>
              <a:stCxn id="963" idx="6"/>
              <a:endCxn id="968" idx="2"/>
            </p:cNvCxnSpPr>
            <p:nvPr/>
          </p:nvCxnSpPr>
          <p:spPr>
            <a:xfrm rot="10800000" flipH="1">
              <a:off x="2484438" y="2206551"/>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69" name="Google Shape;969;p278"/>
            <p:cNvCxnSpPr>
              <a:stCxn id="963" idx="6"/>
              <a:endCxn id="970" idx="2"/>
            </p:cNvCxnSpPr>
            <p:nvPr/>
          </p:nvCxnSpPr>
          <p:spPr>
            <a:xfrm>
              <a:off x="2484438" y="28257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71" name="Google Shape;971;p278"/>
            <p:cNvCxnSpPr>
              <a:stCxn id="963" idx="6"/>
              <a:endCxn id="972" idx="2"/>
            </p:cNvCxnSpPr>
            <p:nvPr/>
          </p:nvCxnSpPr>
          <p:spPr>
            <a:xfrm>
              <a:off x="2484438" y="28257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73" name="Google Shape;973;p278"/>
            <p:cNvCxnSpPr>
              <a:stCxn id="963" idx="6"/>
              <a:endCxn id="974" idx="2"/>
            </p:cNvCxnSpPr>
            <p:nvPr/>
          </p:nvCxnSpPr>
          <p:spPr>
            <a:xfrm>
              <a:off x="2484438" y="2825750"/>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75" name="Google Shape;975;p278"/>
            <p:cNvCxnSpPr>
              <a:endCxn id="976"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63" name="Google Shape;963;p278"/>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77" name="Google Shape;977;p278"/>
            <p:cNvGrpSpPr/>
            <p:nvPr/>
          </p:nvGrpSpPr>
          <p:grpSpPr>
            <a:xfrm>
              <a:off x="3420306" y="759582"/>
              <a:ext cx="656461" cy="4132337"/>
              <a:chOff x="3522182" y="752447"/>
              <a:chExt cx="656468" cy="4132036"/>
            </a:xfrm>
          </p:grpSpPr>
          <p:grpSp>
            <p:nvGrpSpPr>
              <p:cNvPr id="978" name="Google Shape;978;p278"/>
              <p:cNvGrpSpPr/>
              <p:nvPr/>
            </p:nvGrpSpPr>
            <p:grpSpPr>
              <a:xfrm>
                <a:off x="3522182" y="752447"/>
                <a:ext cx="656468" cy="419144"/>
                <a:chOff x="3522182" y="782927"/>
                <a:chExt cx="656468" cy="419144"/>
              </a:xfrm>
            </p:grpSpPr>
            <p:sp>
              <p:nvSpPr>
                <p:cNvPr id="964" name="Google Shape;964;p278"/>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9" name="Google Shape;979;p278"/>
                <p:cNvSpPr/>
                <p:nvPr/>
              </p:nvSpPr>
              <p:spPr>
                <a:xfrm>
                  <a:off x="3759471" y="782927"/>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80" name="Google Shape;980;p278"/>
              <p:cNvGrpSpPr/>
              <p:nvPr/>
            </p:nvGrpSpPr>
            <p:grpSpPr>
              <a:xfrm>
                <a:off x="3522182" y="1371527"/>
                <a:ext cx="656467" cy="419144"/>
                <a:chOff x="3522182" y="1395657"/>
                <a:chExt cx="656467" cy="419144"/>
              </a:xfrm>
            </p:grpSpPr>
            <p:sp>
              <p:nvSpPr>
                <p:cNvPr id="966" name="Google Shape;966;p278"/>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1" name="Google Shape;981;p278"/>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82" name="Google Shape;982;p278"/>
              <p:cNvGrpSpPr/>
              <p:nvPr/>
            </p:nvGrpSpPr>
            <p:grpSpPr>
              <a:xfrm>
                <a:off x="3522182" y="3228607"/>
                <a:ext cx="656467" cy="417878"/>
                <a:chOff x="3522182" y="3233686"/>
                <a:chExt cx="656467" cy="417878"/>
              </a:xfrm>
            </p:grpSpPr>
            <p:sp>
              <p:nvSpPr>
                <p:cNvPr id="974" name="Google Shape;974;p278"/>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3" name="Google Shape;983;p278"/>
                <p:cNvSpPr/>
                <p:nvPr/>
              </p:nvSpPr>
              <p:spPr>
                <a:xfrm>
                  <a:off x="3759470" y="3233686"/>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84" name="Google Shape;984;p278"/>
              <p:cNvGrpSpPr/>
              <p:nvPr/>
            </p:nvGrpSpPr>
            <p:grpSpPr>
              <a:xfrm>
                <a:off x="3522182" y="3846259"/>
                <a:ext cx="656467" cy="419144"/>
                <a:chOff x="3522182" y="3844987"/>
                <a:chExt cx="656467" cy="419144"/>
              </a:xfrm>
            </p:grpSpPr>
            <p:sp>
              <p:nvSpPr>
                <p:cNvPr id="972" name="Google Shape;972;p278"/>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5" name="Google Shape;985;p278"/>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86" name="Google Shape;986;p278"/>
              <p:cNvGrpSpPr/>
              <p:nvPr/>
            </p:nvGrpSpPr>
            <p:grpSpPr>
              <a:xfrm>
                <a:off x="3522182" y="1990447"/>
                <a:ext cx="656467" cy="417878"/>
                <a:chOff x="3522182" y="2008227"/>
                <a:chExt cx="656467" cy="417878"/>
              </a:xfrm>
            </p:grpSpPr>
            <p:sp>
              <p:nvSpPr>
                <p:cNvPr id="968" name="Google Shape;968;p278"/>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7" name="Google Shape;987;p278"/>
                <p:cNvSpPr/>
                <p:nvPr/>
              </p:nvSpPr>
              <p:spPr>
                <a:xfrm>
                  <a:off x="3759470" y="2008227"/>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88" name="Google Shape;988;p278"/>
              <p:cNvGrpSpPr/>
              <p:nvPr/>
            </p:nvGrpSpPr>
            <p:grpSpPr>
              <a:xfrm>
                <a:off x="3522182" y="2609527"/>
                <a:ext cx="656467" cy="417878"/>
                <a:chOff x="3522182" y="2620957"/>
                <a:chExt cx="656467" cy="417878"/>
              </a:xfrm>
            </p:grpSpPr>
            <p:sp>
              <p:nvSpPr>
                <p:cNvPr id="976" name="Google Shape;976;p278"/>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9" name="Google Shape;989;p278"/>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90" name="Google Shape;990;p278"/>
              <p:cNvGrpSpPr/>
              <p:nvPr/>
            </p:nvGrpSpPr>
            <p:grpSpPr>
              <a:xfrm>
                <a:off x="3522182" y="4465339"/>
                <a:ext cx="656467" cy="419144"/>
                <a:chOff x="3522182" y="4457719"/>
                <a:chExt cx="656467" cy="419144"/>
              </a:xfrm>
            </p:grpSpPr>
            <p:sp>
              <p:nvSpPr>
                <p:cNvPr id="970" name="Google Shape;970;p278"/>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91" name="Google Shape;991;p278"/>
                <p:cNvSpPr/>
                <p:nvPr/>
              </p:nvSpPr>
              <p:spPr>
                <a:xfrm>
                  <a:off x="3759470" y="4457719"/>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92" name="Google Shape;992;p278"/>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3" name="Google Shape;993;p278"/>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4" name="Google Shape;994;p278"/>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5" name="Google Shape;995;p278"/>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6" name="Google Shape;996;p278"/>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7" name="Google Shape;997;p278"/>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8" name="Google Shape;998;p278"/>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9" name="Google Shape;999;p278"/>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2">
    <p:spTree>
      <p:nvGrpSpPr>
        <p:cNvPr id="1" name="Shape 1000"/>
        <p:cNvGrpSpPr/>
        <p:nvPr/>
      </p:nvGrpSpPr>
      <p:grpSpPr>
        <a:xfrm>
          <a:off x="0" y="0"/>
          <a:ext cx="0" cy="0"/>
          <a:chOff x="0" y="0"/>
          <a:chExt cx="0" cy="0"/>
        </a:xfrm>
      </p:grpSpPr>
      <p:pic>
        <p:nvPicPr>
          <p:cNvPr id="1001" name="Google Shape;1001;p27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02" name="Google Shape;1002;p27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03" name="Google Shape;1003;p27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04" name="Google Shape;1004;p279"/>
          <p:cNvGrpSpPr/>
          <p:nvPr/>
        </p:nvGrpSpPr>
        <p:grpSpPr>
          <a:xfrm>
            <a:off x="1060707" y="857568"/>
            <a:ext cx="3060700" cy="3921125"/>
            <a:chOff x="520700" y="865188"/>
            <a:chExt cx="3060700" cy="3921125"/>
          </a:xfrm>
        </p:grpSpPr>
        <p:cxnSp>
          <p:nvCxnSpPr>
            <p:cNvPr id="1005" name="Google Shape;1005;p279"/>
            <p:cNvCxnSpPr>
              <a:stCxn id="1006" idx="6"/>
              <a:endCxn id="1007" idx="2"/>
            </p:cNvCxnSpPr>
            <p:nvPr/>
          </p:nvCxnSpPr>
          <p:spPr>
            <a:xfrm rot="10800000" flipH="1">
              <a:off x="2484438" y="9690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08" name="Google Shape;1008;p279"/>
            <p:cNvCxnSpPr>
              <a:stCxn id="1006" idx="6"/>
              <a:endCxn id="1009" idx="2"/>
            </p:cNvCxnSpPr>
            <p:nvPr/>
          </p:nvCxnSpPr>
          <p:spPr>
            <a:xfrm rot="10800000" flipH="1">
              <a:off x="2484438" y="15882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10" name="Google Shape;1010;p279"/>
            <p:cNvCxnSpPr>
              <a:stCxn id="1006" idx="6"/>
              <a:endCxn id="1011" idx="2"/>
            </p:cNvCxnSpPr>
            <p:nvPr/>
          </p:nvCxnSpPr>
          <p:spPr>
            <a:xfrm rot="10800000" flipH="1">
              <a:off x="2484438" y="2206551"/>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12" name="Google Shape;1012;p279"/>
            <p:cNvCxnSpPr>
              <a:stCxn id="1006" idx="6"/>
              <a:endCxn id="1013" idx="2"/>
            </p:cNvCxnSpPr>
            <p:nvPr/>
          </p:nvCxnSpPr>
          <p:spPr>
            <a:xfrm>
              <a:off x="2484438" y="28257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14" name="Google Shape;1014;p279"/>
            <p:cNvCxnSpPr>
              <a:stCxn id="1006" idx="6"/>
              <a:endCxn id="1015" idx="2"/>
            </p:cNvCxnSpPr>
            <p:nvPr/>
          </p:nvCxnSpPr>
          <p:spPr>
            <a:xfrm>
              <a:off x="2484438" y="28257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16" name="Google Shape;1016;p279"/>
            <p:cNvCxnSpPr>
              <a:stCxn id="1006" idx="6"/>
              <a:endCxn id="1017" idx="2"/>
            </p:cNvCxnSpPr>
            <p:nvPr/>
          </p:nvCxnSpPr>
          <p:spPr>
            <a:xfrm>
              <a:off x="2484438" y="2825750"/>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18" name="Google Shape;1018;p279"/>
            <p:cNvCxnSpPr>
              <a:endCxn id="1019"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06" name="Google Shape;1006;p279"/>
            <p:cNvSpPr/>
            <p:nvPr/>
          </p:nvSpPr>
          <p:spPr>
            <a:xfrm>
              <a:off x="520700" y="1843088"/>
              <a:ext cx="1963738" cy="1965325"/>
            </a:xfrm>
            <a:prstGeom prst="ellipse">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07" name="Google Shape;1007;p279"/>
            <p:cNvSpPr/>
            <p:nvPr/>
          </p:nvSpPr>
          <p:spPr>
            <a:xfrm>
              <a:off x="3375025" y="865188"/>
              <a:ext cx="206375" cy="207962"/>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9" name="Google Shape;1009;p279"/>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7" name="Google Shape;1017;p279"/>
            <p:cNvSpPr/>
            <p:nvPr/>
          </p:nvSpPr>
          <p:spPr>
            <a:xfrm>
              <a:off x="3375025" y="334168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5" name="Google Shape;1015;p279"/>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1" name="Google Shape;1011;p279"/>
            <p:cNvSpPr/>
            <p:nvPr/>
          </p:nvSpPr>
          <p:spPr>
            <a:xfrm>
              <a:off x="3375025" y="210343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9" name="Google Shape;1019;p279"/>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3" name="Google Shape;1013;p279"/>
            <p:cNvSpPr/>
            <p:nvPr/>
          </p:nvSpPr>
          <p:spPr>
            <a:xfrm>
              <a:off x="3375025" y="4578350"/>
              <a:ext cx="206375" cy="207963"/>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20" name="Google Shape;1020;p279"/>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1" name="Google Shape;1021;p279"/>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2" name="Google Shape;1022;p279"/>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3" name="Google Shape;1023;p279"/>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4" name="Google Shape;1024;p279"/>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5" name="Google Shape;1025;p279"/>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6" name="Google Shape;1026;p279"/>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7" name="Google Shape;1027;p279"/>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3">
    <p:spTree>
      <p:nvGrpSpPr>
        <p:cNvPr id="1" name="Shape 1028"/>
        <p:cNvGrpSpPr/>
        <p:nvPr/>
      </p:nvGrpSpPr>
      <p:grpSpPr>
        <a:xfrm>
          <a:off x="0" y="0"/>
          <a:ext cx="0" cy="0"/>
          <a:chOff x="0" y="0"/>
          <a:chExt cx="0" cy="0"/>
        </a:xfrm>
      </p:grpSpPr>
      <p:pic>
        <p:nvPicPr>
          <p:cNvPr id="1029" name="Google Shape;1029;p28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30" name="Google Shape;1030;p28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1" name="Google Shape;1031;p28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32" name="Google Shape;1032;p280"/>
          <p:cNvGrpSpPr/>
          <p:nvPr/>
        </p:nvGrpSpPr>
        <p:grpSpPr>
          <a:xfrm>
            <a:off x="1060707" y="857568"/>
            <a:ext cx="3060700" cy="3921125"/>
            <a:chOff x="520700" y="865188"/>
            <a:chExt cx="3060700" cy="3921125"/>
          </a:xfrm>
        </p:grpSpPr>
        <p:cxnSp>
          <p:nvCxnSpPr>
            <p:cNvPr id="1033" name="Google Shape;1033;p280"/>
            <p:cNvCxnSpPr>
              <a:stCxn id="1034" idx="6"/>
              <a:endCxn id="1035" idx="2"/>
            </p:cNvCxnSpPr>
            <p:nvPr/>
          </p:nvCxnSpPr>
          <p:spPr>
            <a:xfrm rot="10800000" flipH="1">
              <a:off x="2484438" y="9690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36" name="Google Shape;1036;p280"/>
            <p:cNvCxnSpPr>
              <a:stCxn id="1034" idx="6"/>
              <a:endCxn id="1037" idx="2"/>
            </p:cNvCxnSpPr>
            <p:nvPr/>
          </p:nvCxnSpPr>
          <p:spPr>
            <a:xfrm rot="10800000" flipH="1">
              <a:off x="2484438" y="15882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38" name="Google Shape;1038;p280"/>
            <p:cNvCxnSpPr>
              <a:stCxn id="1034" idx="6"/>
              <a:endCxn id="1039" idx="2"/>
            </p:cNvCxnSpPr>
            <p:nvPr/>
          </p:nvCxnSpPr>
          <p:spPr>
            <a:xfrm rot="10800000" flipH="1">
              <a:off x="2484438" y="2206551"/>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40" name="Google Shape;1040;p280"/>
            <p:cNvCxnSpPr>
              <a:stCxn id="1034" idx="6"/>
              <a:endCxn id="1041" idx="2"/>
            </p:cNvCxnSpPr>
            <p:nvPr/>
          </p:nvCxnSpPr>
          <p:spPr>
            <a:xfrm>
              <a:off x="2484438" y="28257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42" name="Google Shape;1042;p280"/>
            <p:cNvCxnSpPr>
              <a:stCxn id="1034" idx="6"/>
              <a:endCxn id="1043" idx="2"/>
            </p:cNvCxnSpPr>
            <p:nvPr/>
          </p:nvCxnSpPr>
          <p:spPr>
            <a:xfrm>
              <a:off x="2484438" y="28257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44" name="Google Shape;1044;p280"/>
            <p:cNvCxnSpPr>
              <a:stCxn id="1034" idx="6"/>
              <a:endCxn id="1045" idx="2"/>
            </p:cNvCxnSpPr>
            <p:nvPr/>
          </p:nvCxnSpPr>
          <p:spPr>
            <a:xfrm>
              <a:off x="2484438" y="2825750"/>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46" name="Google Shape;1046;p280"/>
            <p:cNvCxnSpPr>
              <a:endCxn id="1047"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34" name="Google Shape;1034;p280"/>
            <p:cNvSpPr/>
            <p:nvPr/>
          </p:nvSpPr>
          <p:spPr>
            <a:xfrm>
              <a:off x="520700" y="1843088"/>
              <a:ext cx="1963738" cy="1965325"/>
            </a:xfrm>
            <a:prstGeom prst="ellipse">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35" name="Google Shape;1035;p280"/>
            <p:cNvSpPr/>
            <p:nvPr/>
          </p:nvSpPr>
          <p:spPr>
            <a:xfrm>
              <a:off x="3375025" y="865188"/>
              <a:ext cx="206375" cy="207962"/>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7" name="Google Shape;1037;p280"/>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5" name="Google Shape;1045;p280"/>
            <p:cNvSpPr/>
            <p:nvPr/>
          </p:nvSpPr>
          <p:spPr>
            <a:xfrm>
              <a:off x="3375025" y="334168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3" name="Google Shape;1043;p280"/>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9" name="Google Shape;1039;p280"/>
            <p:cNvSpPr/>
            <p:nvPr/>
          </p:nvSpPr>
          <p:spPr>
            <a:xfrm>
              <a:off x="3375025" y="210343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7" name="Google Shape;1047;p280"/>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1" name="Google Shape;1041;p280"/>
            <p:cNvSpPr/>
            <p:nvPr/>
          </p:nvSpPr>
          <p:spPr>
            <a:xfrm>
              <a:off x="3375025" y="4578350"/>
              <a:ext cx="206375" cy="207963"/>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48" name="Google Shape;1048;p280"/>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9" name="Google Shape;1049;p280"/>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0" name="Google Shape;1050;p280"/>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1" name="Google Shape;1051;p280"/>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2" name="Google Shape;1052;p280"/>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3" name="Google Shape;1053;p280"/>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4" name="Google Shape;1054;p280"/>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5" name="Google Shape;1055;p280"/>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4">
    <p:spTree>
      <p:nvGrpSpPr>
        <p:cNvPr id="1" name="Shape 1056"/>
        <p:cNvGrpSpPr/>
        <p:nvPr/>
      </p:nvGrpSpPr>
      <p:grpSpPr>
        <a:xfrm>
          <a:off x="0" y="0"/>
          <a:ext cx="0" cy="0"/>
          <a:chOff x="0" y="0"/>
          <a:chExt cx="0" cy="0"/>
        </a:xfrm>
      </p:grpSpPr>
      <p:pic>
        <p:nvPicPr>
          <p:cNvPr id="1057" name="Google Shape;1057;p28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58" name="Google Shape;1058;p28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9" name="Google Shape;1059;p28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60" name="Google Shape;1060;p281"/>
          <p:cNvGrpSpPr/>
          <p:nvPr/>
        </p:nvGrpSpPr>
        <p:grpSpPr>
          <a:xfrm>
            <a:off x="1060707" y="857568"/>
            <a:ext cx="3060700" cy="3921125"/>
            <a:chOff x="520700" y="865188"/>
            <a:chExt cx="3060700" cy="3921125"/>
          </a:xfrm>
        </p:grpSpPr>
        <p:cxnSp>
          <p:nvCxnSpPr>
            <p:cNvPr id="1061" name="Google Shape;1061;p281"/>
            <p:cNvCxnSpPr>
              <a:stCxn id="1062" idx="6"/>
              <a:endCxn id="1063" idx="2"/>
            </p:cNvCxnSpPr>
            <p:nvPr/>
          </p:nvCxnSpPr>
          <p:spPr>
            <a:xfrm rot="10800000" flipH="1">
              <a:off x="2484438" y="9690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64" name="Google Shape;1064;p281"/>
            <p:cNvCxnSpPr>
              <a:stCxn id="1062" idx="6"/>
              <a:endCxn id="1065" idx="2"/>
            </p:cNvCxnSpPr>
            <p:nvPr/>
          </p:nvCxnSpPr>
          <p:spPr>
            <a:xfrm rot="10800000" flipH="1">
              <a:off x="2484438" y="15882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66" name="Google Shape;1066;p281"/>
            <p:cNvCxnSpPr>
              <a:stCxn id="1062" idx="6"/>
              <a:endCxn id="1067" idx="2"/>
            </p:cNvCxnSpPr>
            <p:nvPr/>
          </p:nvCxnSpPr>
          <p:spPr>
            <a:xfrm rot="10800000" flipH="1">
              <a:off x="2484438" y="2206551"/>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68" name="Google Shape;1068;p281"/>
            <p:cNvCxnSpPr>
              <a:stCxn id="1062" idx="6"/>
              <a:endCxn id="1069" idx="2"/>
            </p:cNvCxnSpPr>
            <p:nvPr/>
          </p:nvCxnSpPr>
          <p:spPr>
            <a:xfrm>
              <a:off x="2484438" y="28257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70" name="Google Shape;1070;p281"/>
            <p:cNvCxnSpPr>
              <a:stCxn id="1062" idx="6"/>
              <a:endCxn id="1071" idx="2"/>
            </p:cNvCxnSpPr>
            <p:nvPr/>
          </p:nvCxnSpPr>
          <p:spPr>
            <a:xfrm>
              <a:off x="2484438" y="28257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72" name="Google Shape;1072;p281"/>
            <p:cNvCxnSpPr>
              <a:stCxn id="1062" idx="6"/>
              <a:endCxn id="1073" idx="2"/>
            </p:cNvCxnSpPr>
            <p:nvPr/>
          </p:nvCxnSpPr>
          <p:spPr>
            <a:xfrm>
              <a:off x="2484438" y="2825750"/>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74" name="Google Shape;1074;p281"/>
            <p:cNvCxnSpPr>
              <a:endCxn id="1075"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62" name="Google Shape;1062;p281"/>
            <p:cNvSpPr/>
            <p:nvPr/>
          </p:nvSpPr>
          <p:spPr>
            <a:xfrm>
              <a:off x="520700" y="1843088"/>
              <a:ext cx="1963738" cy="1965325"/>
            </a:xfrm>
            <a:prstGeom prst="ellipse">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63" name="Google Shape;1063;p281"/>
            <p:cNvSpPr/>
            <p:nvPr/>
          </p:nvSpPr>
          <p:spPr>
            <a:xfrm>
              <a:off x="3375025" y="865188"/>
              <a:ext cx="206375" cy="207962"/>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5" name="Google Shape;1065;p281"/>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73" name="Google Shape;1073;p281"/>
            <p:cNvSpPr/>
            <p:nvPr/>
          </p:nvSpPr>
          <p:spPr>
            <a:xfrm>
              <a:off x="3375025" y="334168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71" name="Google Shape;1071;p281"/>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7" name="Google Shape;1067;p281"/>
            <p:cNvSpPr/>
            <p:nvPr/>
          </p:nvSpPr>
          <p:spPr>
            <a:xfrm>
              <a:off x="3375025" y="210343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75" name="Google Shape;1075;p281"/>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9" name="Google Shape;1069;p281"/>
            <p:cNvSpPr/>
            <p:nvPr/>
          </p:nvSpPr>
          <p:spPr>
            <a:xfrm>
              <a:off x="3375025" y="4578350"/>
              <a:ext cx="206375" cy="207963"/>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76" name="Google Shape;1076;p281"/>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7" name="Google Shape;1077;p281"/>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8" name="Google Shape;1078;p281"/>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9" name="Google Shape;1079;p281"/>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0" name="Google Shape;1080;p281"/>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1" name="Google Shape;1081;p281"/>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2" name="Google Shape;1082;p281"/>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3" name="Google Shape;1083;p281"/>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Title and Content">
  <p:cSld name="Objectives">
    <p:spTree>
      <p:nvGrpSpPr>
        <p:cNvPr id="1" name="Shape 48"/>
        <p:cNvGrpSpPr/>
        <p:nvPr/>
      </p:nvGrpSpPr>
      <p:grpSpPr>
        <a:xfrm>
          <a:off x="0" y="0"/>
          <a:ext cx="0" cy="0"/>
          <a:chOff x="0" y="0"/>
          <a:chExt cx="0" cy="0"/>
        </a:xfrm>
      </p:grpSpPr>
      <p:pic>
        <p:nvPicPr>
          <p:cNvPr id="49" name="Google Shape;49;p219"/>
          <p:cNvPicPr preferRelativeResize="0"/>
          <p:nvPr/>
        </p:nvPicPr>
        <p:blipFill rotWithShape="1">
          <a:blip r:embed="rId2">
            <a:alphaModFix amt="95000"/>
          </a:blip>
          <a:srcRect l="39364" r="3593"/>
          <a:stretch/>
        </p:blipFill>
        <p:spPr>
          <a:xfrm>
            <a:off x="4743084" y="0"/>
            <a:ext cx="4400917" cy="5143495"/>
          </a:xfrm>
          <a:prstGeom prst="rect">
            <a:avLst/>
          </a:prstGeom>
          <a:noFill/>
          <a:ln>
            <a:noFill/>
          </a:ln>
        </p:spPr>
      </p:pic>
      <p:pic>
        <p:nvPicPr>
          <p:cNvPr id="50" name="Google Shape;50;p219"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51" name="Google Shape;51;p219"/>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 name="Google Shape;52;p219"/>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3" name="Google Shape;53;p21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 name="Google Shape;54;p21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5">
    <p:spTree>
      <p:nvGrpSpPr>
        <p:cNvPr id="1" name="Shape 1084"/>
        <p:cNvGrpSpPr/>
        <p:nvPr/>
      </p:nvGrpSpPr>
      <p:grpSpPr>
        <a:xfrm>
          <a:off x="0" y="0"/>
          <a:ext cx="0" cy="0"/>
          <a:chOff x="0" y="0"/>
          <a:chExt cx="0" cy="0"/>
        </a:xfrm>
      </p:grpSpPr>
      <p:pic>
        <p:nvPicPr>
          <p:cNvPr id="1085" name="Google Shape;1085;p28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86" name="Google Shape;1086;p28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7" name="Google Shape;1087;p28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88" name="Google Shape;1088;p282"/>
          <p:cNvGrpSpPr/>
          <p:nvPr/>
        </p:nvGrpSpPr>
        <p:grpSpPr>
          <a:xfrm>
            <a:off x="2441263" y="1060409"/>
            <a:ext cx="4259386" cy="3399177"/>
            <a:chOff x="2441263" y="1068029"/>
            <a:chExt cx="4259386" cy="3399177"/>
          </a:xfrm>
        </p:grpSpPr>
        <p:pic>
          <p:nvPicPr>
            <p:cNvPr id="1089" name="Google Shape;1089;p282" descr="Icon&#10;&#10;Description automatically generated"/>
            <p:cNvPicPr preferRelativeResize="0"/>
            <p:nvPr/>
          </p:nvPicPr>
          <p:blipFill rotWithShape="1">
            <a:blip r:embed="rId3">
              <a:alphaModFix/>
            </a:blip>
            <a:srcRect/>
            <a:stretch/>
          </p:blipFill>
          <p:spPr>
            <a:xfrm>
              <a:off x="2625376" y="1068029"/>
              <a:ext cx="3885072" cy="3371043"/>
            </a:xfrm>
            <a:prstGeom prst="rect">
              <a:avLst/>
            </a:prstGeom>
            <a:noFill/>
            <a:ln>
              <a:noFill/>
            </a:ln>
          </p:spPr>
        </p:pic>
        <p:grpSp>
          <p:nvGrpSpPr>
            <p:cNvPr id="1090" name="Google Shape;1090;p282"/>
            <p:cNvGrpSpPr/>
            <p:nvPr/>
          </p:nvGrpSpPr>
          <p:grpSpPr>
            <a:xfrm>
              <a:off x="2441263" y="1089939"/>
              <a:ext cx="4259386" cy="3377267"/>
              <a:chOff x="2441263" y="1089939"/>
              <a:chExt cx="4259386" cy="3377267"/>
            </a:xfrm>
          </p:grpSpPr>
          <p:sp>
            <p:nvSpPr>
              <p:cNvPr id="1091" name="Google Shape;1091;p282"/>
              <p:cNvSpPr/>
              <p:nvPr/>
            </p:nvSpPr>
            <p:spPr>
              <a:xfrm>
                <a:off x="6618723" y="2315344"/>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2" name="Google Shape;1092;p282"/>
              <p:cNvSpPr/>
              <p:nvPr/>
            </p:nvSpPr>
            <p:spPr>
              <a:xfrm>
                <a:off x="6426200" y="356753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3" name="Google Shape;1093;p282"/>
              <p:cNvSpPr/>
              <p:nvPr/>
            </p:nvSpPr>
            <p:spPr>
              <a:xfrm>
                <a:off x="5448688" y="4385279"/>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4" name="Google Shape;1094;p282"/>
              <p:cNvSpPr/>
              <p:nvPr/>
            </p:nvSpPr>
            <p:spPr>
              <a:xfrm>
                <a:off x="6444214" y="1089939"/>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5" name="Google Shape;1095;p282"/>
              <p:cNvSpPr/>
              <p:nvPr/>
            </p:nvSpPr>
            <p:spPr>
              <a:xfrm>
                <a:off x="2441263" y="2315345"/>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6" name="Google Shape;1096;p282"/>
              <p:cNvSpPr/>
              <p:nvPr/>
            </p:nvSpPr>
            <p:spPr>
              <a:xfrm>
                <a:off x="2619761" y="3574306"/>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7" name="Google Shape;1097;p282"/>
              <p:cNvSpPr/>
              <p:nvPr/>
            </p:nvSpPr>
            <p:spPr>
              <a:xfrm>
                <a:off x="3592732" y="4385280"/>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8" name="Google Shape;1098;p282"/>
              <p:cNvSpPr/>
              <p:nvPr/>
            </p:nvSpPr>
            <p:spPr>
              <a:xfrm>
                <a:off x="2619761" y="109671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099" name="Google Shape;1099;p282"/>
            <p:cNvGrpSpPr/>
            <p:nvPr/>
          </p:nvGrpSpPr>
          <p:grpSpPr>
            <a:xfrm>
              <a:off x="3551613" y="1402488"/>
              <a:ext cx="2053983" cy="2053983"/>
              <a:chOff x="3766548" y="1602249"/>
              <a:chExt cx="2053983" cy="2053983"/>
            </a:xfrm>
          </p:grpSpPr>
          <p:sp>
            <p:nvSpPr>
              <p:cNvPr id="1100" name="Google Shape;1100;p282"/>
              <p:cNvSpPr/>
              <p:nvPr/>
            </p:nvSpPr>
            <p:spPr>
              <a:xfrm>
                <a:off x="3766548" y="1602249"/>
                <a:ext cx="2053983" cy="2053983"/>
              </a:xfrm>
              <a:prstGeom prst="ellipse">
                <a:avLst/>
              </a:prstGeom>
              <a:solidFill>
                <a:srgbClr val="F2F2F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01" name="Google Shape;1101;p282"/>
              <p:cNvSpPr/>
              <p:nvPr/>
            </p:nvSpPr>
            <p:spPr>
              <a:xfrm>
                <a:off x="3820905" y="1656606"/>
                <a:ext cx="1945269" cy="194526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02" name="Google Shape;1102;p282"/>
          <p:cNvSpPr txBox="1">
            <a:spLocks noGrp="1"/>
          </p:cNvSpPr>
          <p:nvPr>
            <p:ph type="body" idx="1"/>
          </p:nvPr>
        </p:nvSpPr>
        <p:spPr>
          <a:xfrm>
            <a:off x="3719246" y="226441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3" name="Google Shape;1103;p282"/>
          <p:cNvSpPr txBox="1">
            <a:spLocks noGrp="1"/>
          </p:cNvSpPr>
          <p:nvPr>
            <p:ph type="body" idx="2"/>
          </p:nvPr>
        </p:nvSpPr>
        <p:spPr>
          <a:xfrm>
            <a:off x="817135"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4" name="Google Shape;1104;p282"/>
          <p:cNvSpPr txBox="1">
            <a:spLocks noGrp="1"/>
          </p:cNvSpPr>
          <p:nvPr>
            <p:ph type="body" idx="3"/>
          </p:nvPr>
        </p:nvSpPr>
        <p:spPr>
          <a:xfrm>
            <a:off x="633920"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5" name="Google Shape;1105;p282"/>
          <p:cNvSpPr txBox="1">
            <a:spLocks noGrp="1"/>
          </p:cNvSpPr>
          <p:nvPr>
            <p:ph type="body" idx="4"/>
          </p:nvPr>
        </p:nvSpPr>
        <p:spPr>
          <a:xfrm>
            <a:off x="803908"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6" name="Google Shape;1106;p282"/>
          <p:cNvSpPr txBox="1">
            <a:spLocks noGrp="1"/>
          </p:cNvSpPr>
          <p:nvPr>
            <p:ph type="body" idx="5"/>
          </p:nvPr>
        </p:nvSpPr>
        <p:spPr>
          <a:xfrm>
            <a:off x="1798245"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7" name="Google Shape;1107;p282"/>
          <p:cNvSpPr txBox="1">
            <a:spLocks noGrp="1"/>
          </p:cNvSpPr>
          <p:nvPr>
            <p:ph type="body" idx="6"/>
          </p:nvPr>
        </p:nvSpPr>
        <p:spPr>
          <a:xfrm>
            <a:off x="6615516"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8" name="Google Shape;1108;p282"/>
          <p:cNvSpPr txBox="1">
            <a:spLocks noGrp="1"/>
          </p:cNvSpPr>
          <p:nvPr>
            <p:ph type="body" idx="7"/>
          </p:nvPr>
        </p:nvSpPr>
        <p:spPr>
          <a:xfrm>
            <a:off x="6787154"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9" name="Google Shape;1109;p282"/>
          <p:cNvSpPr txBox="1">
            <a:spLocks noGrp="1"/>
          </p:cNvSpPr>
          <p:nvPr>
            <p:ph type="body" idx="8"/>
          </p:nvPr>
        </p:nvSpPr>
        <p:spPr>
          <a:xfrm>
            <a:off x="6602289"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0" name="Google Shape;1110;p282"/>
          <p:cNvSpPr txBox="1">
            <a:spLocks noGrp="1"/>
          </p:cNvSpPr>
          <p:nvPr>
            <p:ph type="body" idx="9"/>
          </p:nvPr>
        </p:nvSpPr>
        <p:spPr>
          <a:xfrm>
            <a:off x="5584940"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6">
    <p:spTree>
      <p:nvGrpSpPr>
        <p:cNvPr id="1" name="Shape 1111"/>
        <p:cNvGrpSpPr/>
        <p:nvPr/>
      </p:nvGrpSpPr>
      <p:grpSpPr>
        <a:xfrm>
          <a:off x="0" y="0"/>
          <a:ext cx="0" cy="0"/>
          <a:chOff x="0" y="0"/>
          <a:chExt cx="0" cy="0"/>
        </a:xfrm>
      </p:grpSpPr>
      <p:pic>
        <p:nvPicPr>
          <p:cNvPr id="1112" name="Google Shape;1112;p28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13" name="Google Shape;1113;p28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4" name="Google Shape;1114;p28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15" name="Google Shape;1115;p283"/>
          <p:cNvGrpSpPr/>
          <p:nvPr/>
        </p:nvGrpSpPr>
        <p:grpSpPr>
          <a:xfrm>
            <a:off x="1941529" y="1105301"/>
            <a:ext cx="5260942" cy="3388546"/>
            <a:chOff x="1941529" y="1120931"/>
            <a:chExt cx="5260942" cy="3388546"/>
          </a:xfrm>
        </p:grpSpPr>
        <p:sp>
          <p:nvSpPr>
            <p:cNvPr id="1116" name="Google Shape;1116;p283" descr="A picture containing icon&#10;&#10;Description automatically generated"/>
            <p:cNvSpPr/>
            <p:nvPr/>
          </p:nvSpPr>
          <p:spPr>
            <a:xfrm>
              <a:off x="1941529" y="1120931"/>
              <a:ext cx="5260942" cy="3388546"/>
            </a:xfrm>
            <a:prstGeom prst="rect">
              <a:avLst/>
            </a:prstGeom>
            <a:solidFill>
              <a:srgbClr val="FFFFFF"/>
            </a:solidFill>
            <a:ln>
              <a:noFill/>
            </a:ln>
            <a:effectLst>
              <a:outerShdw blurRad="50800" dist="38100" dir="2700000" algn="tl"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7" name="Google Shape;1117;p283"/>
            <p:cNvSpPr txBox="1"/>
            <p:nvPr/>
          </p:nvSpPr>
          <p:spPr>
            <a:xfrm>
              <a:off x="2881078" y="132388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1118" name="Google Shape;1118;p283"/>
            <p:cNvSpPr txBox="1"/>
            <p:nvPr/>
          </p:nvSpPr>
          <p:spPr>
            <a:xfrm>
              <a:off x="2121488" y="216415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1119" name="Google Shape;1119;p283"/>
            <p:cNvSpPr txBox="1"/>
            <p:nvPr/>
          </p:nvSpPr>
          <p:spPr>
            <a:xfrm>
              <a:off x="2121487" y="310981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1120" name="Google Shape;1120;p283"/>
            <p:cNvSpPr txBox="1"/>
            <p:nvPr/>
          </p:nvSpPr>
          <p:spPr>
            <a:xfrm>
              <a:off x="2881078"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1121" name="Google Shape;1121;p283"/>
            <p:cNvSpPr txBox="1"/>
            <p:nvPr/>
          </p:nvSpPr>
          <p:spPr>
            <a:xfrm>
              <a:off x="5885786"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1122" name="Google Shape;1122;p283"/>
            <p:cNvSpPr txBox="1"/>
            <p:nvPr/>
          </p:nvSpPr>
          <p:spPr>
            <a:xfrm>
              <a:off x="6646571" y="311699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1123" name="Google Shape;1123;p283"/>
            <p:cNvSpPr txBox="1"/>
            <p:nvPr/>
          </p:nvSpPr>
          <p:spPr>
            <a:xfrm>
              <a:off x="6649241" y="2139182"/>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1124" name="Google Shape;1124;p283"/>
            <p:cNvSpPr txBox="1"/>
            <p:nvPr/>
          </p:nvSpPr>
          <p:spPr>
            <a:xfrm>
              <a:off x="5885785" y="1321265"/>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sp>
        <p:nvSpPr>
          <p:cNvPr id="1125" name="Google Shape;1125;p283"/>
          <p:cNvSpPr txBox="1">
            <a:spLocks noGrp="1"/>
          </p:cNvSpPr>
          <p:nvPr>
            <p:ph type="body" idx="1"/>
          </p:nvPr>
        </p:nvSpPr>
        <p:spPr>
          <a:xfrm>
            <a:off x="89551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6" name="Google Shape;1126;p283"/>
          <p:cNvSpPr txBox="1">
            <a:spLocks noGrp="1"/>
          </p:cNvSpPr>
          <p:nvPr>
            <p:ph type="body" idx="2"/>
          </p:nvPr>
        </p:nvSpPr>
        <p:spPr>
          <a:xfrm>
            <a:off x="135731"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7" name="Google Shape;1127;p283"/>
          <p:cNvSpPr txBox="1">
            <a:spLocks noGrp="1"/>
          </p:cNvSpPr>
          <p:nvPr>
            <p:ph type="body" idx="3"/>
          </p:nvPr>
        </p:nvSpPr>
        <p:spPr>
          <a:xfrm>
            <a:off x="135731"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8" name="Google Shape;1128;p283"/>
          <p:cNvSpPr txBox="1">
            <a:spLocks noGrp="1"/>
          </p:cNvSpPr>
          <p:nvPr>
            <p:ph type="body" idx="4"/>
          </p:nvPr>
        </p:nvSpPr>
        <p:spPr>
          <a:xfrm>
            <a:off x="89551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9" name="Google Shape;1129;p283"/>
          <p:cNvSpPr txBox="1">
            <a:spLocks noGrp="1"/>
          </p:cNvSpPr>
          <p:nvPr>
            <p:ph type="body" idx="5"/>
          </p:nvPr>
        </p:nvSpPr>
        <p:spPr>
          <a:xfrm>
            <a:off x="652505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0" name="Google Shape;1130;p283"/>
          <p:cNvSpPr txBox="1">
            <a:spLocks noGrp="1"/>
          </p:cNvSpPr>
          <p:nvPr>
            <p:ph type="body" idx="6"/>
          </p:nvPr>
        </p:nvSpPr>
        <p:spPr>
          <a:xfrm>
            <a:off x="652505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1" name="Google Shape;1131;p283"/>
          <p:cNvSpPr txBox="1">
            <a:spLocks noGrp="1"/>
          </p:cNvSpPr>
          <p:nvPr>
            <p:ph type="body" idx="7"/>
          </p:nvPr>
        </p:nvSpPr>
        <p:spPr>
          <a:xfrm>
            <a:off x="7294177"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2" name="Google Shape;1132;p283"/>
          <p:cNvSpPr txBox="1">
            <a:spLocks noGrp="1"/>
          </p:cNvSpPr>
          <p:nvPr>
            <p:ph type="body" idx="8"/>
          </p:nvPr>
        </p:nvSpPr>
        <p:spPr>
          <a:xfrm>
            <a:off x="7294177"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3" name="Google Shape;1133;p283"/>
          <p:cNvSpPr txBox="1">
            <a:spLocks noGrp="1"/>
          </p:cNvSpPr>
          <p:nvPr>
            <p:ph type="body" idx="9"/>
          </p:nvPr>
        </p:nvSpPr>
        <p:spPr>
          <a:xfrm>
            <a:off x="3732038" y="2630794"/>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7">
    <p:spTree>
      <p:nvGrpSpPr>
        <p:cNvPr id="1" name="Shape 1134"/>
        <p:cNvGrpSpPr/>
        <p:nvPr/>
      </p:nvGrpSpPr>
      <p:grpSpPr>
        <a:xfrm>
          <a:off x="0" y="0"/>
          <a:ext cx="0" cy="0"/>
          <a:chOff x="0" y="0"/>
          <a:chExt cx="0" cy="0"/>
        </a:xfrm>
      </p:grpSpPr>
      <p:pic>
        <p:nvPicPr>
          <p:cNvPr id="1135" name="Google Shape;1135;p28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36" name="Google Shape;1136;p28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7" name="Google Shape;1137;p28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38" name="Google Shape;1138;p284"/>
          <p:cNvGrpSpPr/>
          <p:nvPr/>
        </p:nvGrpSpPr>
        <p:grpSpPr>
          <a:xfrm>
            <a:off x="1761518" y="3131028"/>
            <a:ext cx="5620964" cy="646462"/>
            <a:chOff x="881517" y="3131028"/>
            <a:chExt cx="5620964" cy="646462"/>
          </a:xfrm>
        </p:grpSpPr>
        <p:grpSp>
          <p:nvGrpSpPr>
            <p:cNvPr id="1139" name="Google Shape;1139;p284"/>
            <p:cNvGrpSpPr/>
            <p:nvPr/>
          </p:nvGrpSpPr>
          <p:grpSpPr>
            <a:xfrm>
              <a:off x="881517" y="3131028"/>
              <a:ext cx="397892" cy="646462"/>
              <a:chOff x="1400864" y="1624076"/>
              <a:chExt cx="560368" cy="910439"/>
            </a:xfrm>
          </p:grpSpPr>
          <p:grpSp>
            <p:nvGrpSpPr>
              <p:cNvPr id="1140" name="Google Shape;1140;p284"/>
              <p:cNvGrpSpPr/>
              <p:nvPr/>
            </p:nvGrpSpPr>
            <p:grpSpPr>
              <a:xfrm>
                <a:off x="1400864" y="1624076"/>
                <a:ext cx="560368" cy="825149"/>
                <a:chOff x="1342876" y="1647676"/>
                <a:chExt cx="560368" cy="825149"/>
              </a:xfrm>
            </p:grpSpPr>
            <p:sp>
              <p:nvSpPr>
                <p:cNvPr id="1141" name="Google Shape;1141;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2" name="Google Shape;1142;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43" name="Google Shape;1143;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44" name="Google Shape;1144;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45" name="Google Shape;1145;p284"/>
            <p:cNvGrpSpPr/>
            <p:nvPr/>
          </p:nvGrpSpPr>
          <p:grpSpPr>
            <a:xfrm>
              <a:off x="2622541" y="3131028"/>
              <a:ext cx="397892" cy="646462"/>
              <a:chOff x="1400864" y="1624076"/>
              <a:chExt cx="560368" cy="910439"/>
            </a:xfrm>
          </p:grpSpPr>
          <p:grpSp>
            <p:nvGrpSpPr>
              <p:cNvPr id="1146" name="Google Shape;1146;p284"/>
              <p:cNvGrpSpPr/>
              <p:nvPr/>
            </p:nvGrpSpPr>
            <p:grpSpPr>
              <a:xfrm>
                <a:off x="1400864" y="1624076"/>
                <a:ext cx="560368" cy="825149"/>
                <a:chOff x="1342876" y="1647676"/>
                <a:chExt cx="560368" cy="825149"/>
              </a:xfrm>
            </p:grpSpPr>
            <p:sp>
              <p:nvSpPr>
                <p:cNvPr id="1147" name="Google Shape;1147;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8" name="Google Shape;1148;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49" name="Google Shape;1149;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0" name="Google Shape;1150;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51" name="Google Shape;1151;p284"/>
            <p:cNvGrpSpPr/>
            <p:nvPr/>
          </p:nvGrpSpPr>
          <p:grpSpPr>
            <a:xfrm>
              <a:off x="4363565" y="3131028"/>
              <a:ext cx="397892" cy="646462"/>
              <a:chOff x="1400864" y="1624076"/>
              <a:chExt cx="560368" cy="910439"/>
            </a:xfrm>
          </p:grpSpPr>
          <p:grpSp>
            <p:nvGrpSpPr>
              <p:cNvPr id="1152" name="Google Shape;1152;p284"/>
              <p:cNvGrpSpPr/>
              <p:nvPr/>
            </p:nvGrpSpPr>
            <p:grpSpPr>
              <a:xfrm>
                <a:off x="1400864" y="1624076"/>
                <a:ext cx="560368" cy="825149"/>
                <a:chOff x="1342876" y="1647676"/>
                <a:chExt cx="560368" cy="825149"/>
              </a:xfrm>
            </p:grpSpPr>
            <p:sp>
              <p:nvSpPr>
                <p:cNvPr id="1153" name="Google Shape;1153;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54" name="Google Shape;1154;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55" name="Google Shape;1155;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6" name="Google Shape;1156;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57" name="Google Shape;1157;p284"/>
            <p:cNvGrpSpPr/>
            <p:nvPr/>
          </p:nvGrpSpPr>
          <p:grpSpPr>
            <a:xfrm>
              <a:off x="6104589" y="3131028"/>
              <a:ext cx="397892" cy="646462"/>
              <a:chOff x="1400864" y="1624076"/>
              <a:chExt cx="560368" cy="910439"/>
            </a:xfrm>
          </p:grpSpPr>
          <p:grpSp>
            <p:nvGrpSpPr>
              <p:cNvPr id="1158" name="Google Shape;1158;p284"/>
              <p:cNvGrpSpPr/>
              <p:nvPr/>
            </p:nvGrpSpPr>
            <p:grpSpPr>
              <a:xfrm>
                <a:off x="1400864" y="1624076"/>
                <a:ext cx="560368" cy="825149"/>
                <a:chOff x="1342876" y="1647676"/>
                <a:chExt cx="560368" cy="825149"/>
              </a:xfrm>
            </p:grpSpPr>
            <p:sp>
              <p:nvSpPr>
                <p:cNvPr id="1159" name="Google Shape;1159;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60" name="Google Shape;1160;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61" name="Google Shape;1161;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2" name="Google Shape;1162;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63" name="Google Shape;1163;p284"/>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4" name="Google Shape;1164;p284"/>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5" name="Google Shape;1165;p284"/>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6" name="Google Shape;1166;p284"/>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167" name="Google Shape;1167;p284"/>
          <p:cNvGrpSpPr/>
          <p:nvPr/>
        </p:nvGrpSpPr>
        <p:grpSpPr>
          <a:xfrm>
            <a:off x="881517" y="1424144"/>
            <a:ext cx="7361989" cy="646462"/>
            <a:chOff x="881517" y="2219381"/>
            <a:chExt cx="7361989" cy="646462"/>
          </a:xfrm>
        </p:grpSpPr>
        <p:grpSp>
          <p:nvGrpSpPr>
            <p:cNvPr id="1168" name="Google Shape;1168;p284"/>
            <p:cNvGrpSpPr/>
            <p:nvPr/>
          </p:nvGrpSpPr>
          <p:grpSpPr>
            <a:xfrm>
              <a:off x="881517" y="2219381"/>
              <a:ext cx="397892" cy="646462"/>
              <a:chOff x="1400864" y="1624076"/>
              <a:chExt cx="560368" cy="910439"/>
            </a:xfrm>
          </p:grpSpPr>
          <p:grpSp>
            <p:nvGrpSpPr>
              <p:cNvPr id="1169" name="Google Shape;1169;p284"/>
              <p:cNvGrpSpPr/>
              <p:nvPr/>
            </p:nvGrpSpPr>
            <p:grpSpPr>
              <a:xfrm>
                <a:off x="1400864" y="1624076"/>
                <a:ext cx="560368" cy="825149"/>
                <a:chOff x="1342876" y="1647676"/>
                <a:chExt cx="560368" cy="825149"/>
              </a:xfrm>
            </p:grpSpPr>
            <p:sp>
              <p:nvSpPr>
                <p:cNvPr id="1170" name="Google Shape;1170;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1" name="Google Shape;1171;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2" name="Google Shape;1172;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3" name="Google Shape;1173;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74" name="Google Shape;1174;p284"/>
            <p:cNvGrpSpPr/>
            <p:nvPr/>
          </p:nvGrpSpPr>
          <p:grpSpPr>
            <a:xfrm>
              <a:off x="2622541" y="2219381"/>
              <a:ext cx="397892" cy="646462"/>
              <a:chOff x="1400864" y="1624076"/>
              <a:chExt cx="560368" cy="910439"/>
            </a:xfrm>
          </p:grpSpPr>
          <p:grpSp>
            <p:nvGrpSpPr>
              <p:cNvPr id="1175" name="Google Shape;1175;p284"/>
              <p:cNvGrpSpPr/>
              <p:nvPr/>
            </p:nvGrpSpPr>
            <p:grpSpPr>
              <a:xfrm>
                <a:off x="1400864" y="1624076"/>
                <a:ext cx="560368" cy="825149"/>
                <a:chOff x="1342876" y="1647676"/>
                <a:chExt cx="560368" cy="825149"/>
              </a:xfrm>
            </p:grpSpPr>
            <p:sp>
              <p:nvSpPr>
                <p:cNvPr id="1176" name="Google Shape;1176;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7" name="Google Shape;1177;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8" name="Google Shape;1178;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9" name="Google Shape;1179;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80" name="Google Shape;1180;p284"/>
            <p:cNvGrpSpPr/>
            <p:nvPr/>
          </p:nvGrpSpPr>
          <p:grpSpPr>
            <a:xfrm>
              <a:off x="4363565" y="2219381"/>
              <a:ext cx="397892" cy="646462"/>
              <a:chOff x="1400864" y="1624076"/>
              <a:chExt cx="560368" cy="910439"/>
            </a:xfrm>
          </p:grpSpPr>
          <p:grpSp>
            <p:nvGrpSpPr>
              <p:cNvPr id="1181" name="Google Shape;1181;p284"/>
              <p:cNvGrpSpPr/>
              <p:nvPr/>
            </p:nvGrpSpPr>
            <p:grpSpPr>
              <a:xfrm>
                <a:off x="1400864" y="1624076"/>
                <a:ext cx="560368" cy="825149"/>
                <a:chOff x="1342876" y="1647676"/>
                <a:chExt cx="560368" cy="825149"/>
              </a:xfrm>
            </p:grpSpPr>
            <p:sp>
              <p:nvSpPr>
                <p:cNvPr id="1182" name="Google Shape;1182;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83" name="Google Shape;1183;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84" name="Google Shape;1184;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5" name="Google Shape;1185;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86" name="Google Shape;1186;p284"/>
            <p:cNvGrpSpPr/>
            <p:nvPr/>
          </p:nvGrpSpPr>
          <p:grpSpPr>
            <a:xfrm>
              <a:off x="6104589" y="2219381"/>
              <a:ext cx="397892" cy="646462"/>
              <a:chOff x="1400864" y="1624076"/>
              <a:chExt cx="560368" cy="910439"/>
            </a:xfrm>
          </p:grpSpPr>
          <p:grpSp>
            <p:nvGrpSpPr>
              <p:cNvPr id="1187" name="Google Shape;1187;p284"/>
              <p:cNvGrpSpPr/>
              <p:nvPr/>
            </p:nvGrpSpPr>
            <p:grpSpPr>
              <a:xfrm>
                <a:off x="1400864" y="1624076"/>
                <a:ext cx="560368" cy="825149"/>
                <a:chOff x="1342876" y="1647676"/>
                <a:chExt cx="560368" cy="825149"/>
              </a:xfrm>
            </p:grpSpPr>
            <p:sp>
              <p:nvSpPr>
                <p:cNvPr id="1188" name="Google Shape;1188;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89" name="Google Shape;1189;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90" name="Google Shape;1190;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91" name="Google Shape;1191;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92" name="Google Shape;1192;p284"/>
            <p:cNvGrpSpPr/>
            <p:nvPr/>
          </p:nvGrpSpPr>
          <p:grpSpPr>
            <a:xfrm>
              <a:off x="7845614" y="2219381"/>
              <a:ext cx="397892" cy="646462"/>
              <a:chOff x="1400864" y="1624076"/>
              <a:chExt cx="560368" cy="910439"/>
            </a:xfrm>
          </p:grpSpPr>
          <p:grpSp>
            <p:nvGrpSpPr>
              <p:cNvPr id="1193" name="Google Shape;1193;p284"/>
              <p:cNvGrpSpPr/>
              <p:nvPr/>
            </p:nvGrpSpPr>
            <p:grpSpPr>
              <a:xfrm>
                <a:off x="1400864" y="1624076"/>
                <a:ext cx="560368" cy="825149"/>
                <a:chOff x="1342876" y="1647676"/>
                <a:chExt cx="560368" cy="825149"/>
              </a:xfrm>
            </p:grpSpPr>
            <p:sp>
              <p:nvSpPr>
                <p:cNvPr id="1194" name="Google Shape;1194;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95" name="Google Shape;1195;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96" name="Google Shape;1196;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97" name="Google Shape;1197;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98" name="Google Shape;1198;p284"/>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9" name="Google Shape;1199;p284"/>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0" name="Google Shape;1200;p284"/>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1" name="Google Shape;1201;p284"/>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2" name="Google Shape;1202;p284"/>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8">
    <p:spTree>
      <p:nvGrpSpPr>
        <p:cNvPr id="1" name="Shape 1203"/>
        <p:cNvGrpSpPr/>
        <p:nvPr/>
      </p:nvGrpSpPr>
      <p:grpSpPr>
        <a:xfrm>
          <a:off x="0" y="0"/>
          <a:ext cx="0" cy="0"/>
          <a:chOff x="0" y="0"/>
          <a:chExt cx="0" cy="0"/>
        </a:xfrm>
      </p:grpSpPr>
      <p:pic>
        <p:nvPicPr>
          <p:cNvPr id="1204" name="Google Shape;1204;p28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205" name="Google Shape;1205;p28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6" name="Google Shape;1206;p28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07" name="Google Shape;1207;p285"/>
          <p:cNvGrpSpPr/>
          <p:nvPr/>
        </p:nvGrpSpPr>
        <p:grpSpPr>
          <a:xfrm>
            <a:off x="1761518" y="3131028"/>
            <a:ext cx="5620964" cy="646462"/>
            <a:chOff x="881517" y="3131028"/>
            <a:chExt cx="5620964" cy="646462"/>
          </a:xfrm>
        </p:grpSpPr>
        <p:grpSp>
          <p:nvGrpSpPr>
            <p:cNvPr id="1208" name="Google Shape;1208;p285"/>
            <p:cNvGrpSpPr/>
            <p:nvPr/>
          </p:nvGrpSpPr>
          <p:grpSpPr>
            <a:xfrm>
              <a:off x="881517" y="3131028"/>
              <a:ext cx="397892" cy="646462"/>
              <a:chOff x="1400864" y="1624076"/>
              <a:chExt cx="560368" cy="910439"/>
            </a:xfrm>
          </p:grpSpPr>
          <p:grpSp>
            <p:nvGrpSpPr>
              <p:cNvPr id="1209" name="Google Shape;1209;p285"/>
              <p:cNvGrpSpPr/>
              <p:nvPr/>
            </p:nvGrpSpPr>
            <p:grpSpPr>
              <a:xfrm>
                <a:off x="1400864" y="1624076"/>
                <a:ext cx="560368" cy="825149"/>
                <a:chOff x="1342876" y="1647676"/>
                <a:chExt cx="560368" cy="825149"/>
              </a:xfrm>
            </p:grpSpPr>
            <p:sp>
              <p:nvSpPr>
                <p:cNvPr id="1210" name="Google Shape;1210;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1" name="Google Shape;1211;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2" name="Google Shape;1212;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3" name="Google Shape;1213;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14" name="Google Shape;1214;p285"/>
            <p:cNvGrpSpPr/>
            <p:nvPr/>
          </p:nvGrpSpPr>
          <p:grpSpPr>
            <a:xfrm>
              <a:off x="2622541" y="3131028"/>
              <a:ext cx="397892" cy="646462"/>
              <a:chOff x="1400864" y="1624076"/>
              <a:chExt cx="560368" cy="910439"/>
            </a:xfrm>
          </p:grpSpPr>
          <p:grpSp>
            <p:nvGrpSpPr>
              <p:cNvPr id="1215" name="Google Shape;1215;p285"/>
              <p:cNvGrpSpPr/>
              <p:nvPr/>
            </p:nvGrpSpPr>
            <p:grpSpPr>
              <a:xfrm>
                <a:off x="1400864" y="1624076"/>
                <a:ext cx="560368" cy="825149"/>
                <a:chOff x="1342876" y="1647676"/>
                <a:chExt cx="560368" cy="825149"/>
              </a:xfrm>
            </p:grpSpPr>
            <p:sp>
              <p:nvSpPr>
                <p:cNvPr id="1216" name="Google Shape;1216;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7" name="Google Shape;1217;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8" name="Google Shape;1218;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9" name="Google Shape;1219;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20" name="Google Shape;1220;p285"/>
            <p:cNvGrpSpPr/>
            <p:nvPr/>
          </p:nvGrpSpPr>
          <p:grpSpPr>
            <a:xfrm>
              <a:off x="4363565" y="3131028"/>
              <a:ext cx="397892" cy="646462"/>
              <a:chOff x="1400864" y="1624076"/>
              <a:chExt cx="560368" cy="910439"/>
            </a:xfrm>
          </p:grpSpPr>
          <p:grpSp>
            <p:nvGrpSpPr>
              <p:cNvPr id="1221" name="Google Shape;1221;p285"/>
              <p:cNvGrpSpPr/>
              <p:nvPr/>
            </p:nvGrpSpPr>
            <p:grpSpPr>
              <a:xfrm>
                <a:off x="1400864" y="1624076"/>
                <a:ext cx="560368" cy="825149"/>
                <a:chOff x="1342876" y="1647676"/>
                <a:chExt cx="560368" cy="825149"/>
              </a:xfrm>
            </p:grpSpPr>
            <p:sp>
              <p:nvSpPr>
                <p:cNvPr id="1222" name="Google Shape;1222;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23" name="Google Shape;1223;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24" name="Google Shape;1224;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25" name="Google Shape;1225;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26" name="Google Shape;1226;p285"/>
            <p:cNvGrpSpPr/>
            <p:nvPr/>
          </p:nvGrpSpPr>
          <p:grpSpPr>
            <a:xfrm>
              <a:off x="6104589" y="3131028"/>
              <a:ext cx="397892" cy="646462"/>
              <a:chOff x="1400864" y="1624076"/>
              <a:chExt cx="560368" cy="910439"/>
            </a:xfrm>
          </p:grpSpPr>
          <p:grpSp>
            <p:nvGrpSpPr>
              <p:cNvPr id="1227" name="Google Shape;1227;p285"/>
              <p:cNvGrpSpPr/>
              <p:nvPr/>
            </p:nvGrpSpPr>
            <p:grpSpPr>
              <a:xfrm>
                <a:off x="1400864" y="1624076"/>
                <a:ext cx="560368" cy="825149"/>
                <a:chOff x="1342876" y="1647676"/>
                <a:chExt cx="560368" cy="825149"/>
              </a:xfrm>
            </p:grpSpPr>
            <p:sp>
              <p:nvSpPr>
                <p:cNvPr id="1228" name="Google Shape;1228;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29" name="Google Shape;1229;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30" name="Google Shape;1230;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1" name="Google Shape;1231;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32" name="Google Shape;1232;p285"/>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3" name="Google Shape;1233;p285"/>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4" name="Google Shape;1234;p285"/>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5" name="Google Shape;1235;p285"/>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36" name="Google Shape;1236;p285"/>
          <p:cNvGrpSpPr/>
          <p:nvPr/>
        </p:nvGrpSpPr>
        <p:grpSpPr>
          <a:xfrm>
            <a:off x="881517" y="1424144"/>
            <a:ext cx="7361989" cy="646462"/>
            <a:chOff x="881517" y="2219381"/>
            <a:chExt cx="7361989" cy="646462"/>
          </a:xfrm>
        </p:grpSpPr>
        <p:grpSp>
          <p:nvGrpSpPr>
            <p:cNvPr id="1237" name="Google Shape;1237;p285"/>
            <p:cNvGrpSpPr/>
            <p:nvPr/>
          </p:nvGrpSpPr>
          <p:grpSpPr>
            <a:xfrm>
              <a:off x="881517" y="2219381"/>
              <a:ext cx="397892" cy="646462"/>
              <a:chOff x="1400864" y="1624076"/>
              <a:chExt cx="560368" cy="910439"/>
            </a:xfrm>
          </p:grpSpPr>
          <p:grpSp>
            <p:nvGrpSpPr>
              <p:cNvPr id="1238" name="Google Shape;1238;p285"/>
              <p:cNvGrpSpPr/>
              <p:nvPr/>
            </p:nvGrpSpPr>
            <p:grpSpPr>
              <a:xfrm>
                <a:off x="1400864" y="1624076"/>
                <a:ext cx="560368" cy="825149"/>
                <a:chOff x="1342876" y="1647676"/>
                <a:chExt cx="560368" cy="825149"/>
              </a:xfrm>
            </p:grpSpPr>
            <p:sp>
              <p:nvSpPr>
                <p:cNvPr id="1239" name="Google Shape;1239;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0" name="Google Shape;1240;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1" name="Google Shape;1241;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2" name="Google Shape;1242;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43" name="Google Shape;1243;p285"/>
            <p:cNvGrpSpPr/>
            <p:nvPr/>
          </p:nvGrpSpPr>
          <p:grpSpPr>
            <a:xfrm>
              <a:off x="2622541" y="2219381"/>
              <a:ext cx="397892" cy="646462"/>
              <a:chOff x="1400864" y="1624076"/>
              <a:chExt cx="560368" cy="910439"/>
            </a:xfrm>
          </p:grpSpPr>
          <p:grpSp>
            <p:nvGrpSpPr>
              <p:cNvPr id="1244" name="Google Shape;1244;p285"/>
              <p:cNvGrpSpPr/>
              <p:nvPr/>
            </p:nvGrpSpPr>
            <p:grpSpPr>
              <a:xfrm>
                <a:off x="1400864" y="1624076"/>
                <a:ext cx="560368" cy="825149"/>
                <a:chOff x="1342876" y="1647676"/>
                <a:chExt cx="560368" cy="825149"/>
              </a:xfrm>
            </p:grpSpPr>
            <p:sp>
              <p:nvSpPr>
                <p:cNvPr id="1245" name="Google Shape;1245;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6" name="Google Shape;1246;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7" name="Google Shape;1247;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8" name="Google Shape;1248;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49" name="Google Shape;1249;p285"/>
            <p:cNvGrpSpPr/>
            <p:nvPr/>
          </p:nvGrpSpPr>
          <p:grpSpPr>
            <a:xfrm>
              <a:off x="4363565" y="2219381"/>
              <a:ext cx="397892" cy="646462"/>
              <a:chOff x="1400864" y="1624076"/>
              <a:chExt cx="560368" cy="910439"/>
            </a:xfrm>
          </p:grpSpPr>
          <p:grpSp>
            <p:nvGrpSpPr>
              <p:cNvPr id="1250" name="Google Shape;1250;p285"/>
              <p:cNvGrpSpPr/>
              <p:nvPr/>
            </p:nvGrpSpPr>
            <p:grpSpPr>
              <a:xfrm>
                <a:off x="1400864" y="1624076"/>
                <a:ext cx="560368" cy="825149"/>
                <a:chOff x="1342876" y="1647676"/>
                <a:chExt cx="560368" cy="825149"/>
              </a:xfrm>
            </p:grpSpPr>
            <p:sp>
              <p:nvSpPr>
                <p:cNvPr id="1251" name="Google Shape;1251;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52" name="Google Shape;1252;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53" name="Google Shape;1253;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54" name="Google Shape;1254;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55" name="Google Shape;1255;p285"/>
            <p:cNvGrpSpPr/>
            <p:nvPr/>
          </p:nvGrpSpPr>
          <p:grpSpPr>
            <a:xfrm>
              <a:off x="6104589" y="2219381"/>
              <a:ext cx="397892" cy="646462"/>
              <a:chOff x="1400864" y="1624076"/>
              <a:chExt cx="560368" cy="910439"/>
            </a:xfrm>
          </p:grpSpPr>
          <p:grpSp>
            <p:nvGrpSpPr>
              <p:cNvPr id="1256" name="Google Shape;1256;p285"/>
              <p:cNvGrpSpPr/>
              <p:nvPr/>
            </p:nvGrpSpPr>
            <p:grpSpPr>
              <a:xfrm>
                <a:off x="1400864" y="1624076"/>
                <a:ext cx="560368" cy="825149"/>
                <a:chOff x="1342876" y="1647676"/>
                <a:chExt cx="560368" cy="825149"/>
              </a:xfrm>
            </p:grpSpPr>
            <p:sp>
              <p:nvSpPr>
                <p:cNvPr id="1257" name="Google Shape;1257;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58" name="Google Shape;1258;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59" name="Google Shape;1259;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60" name="Google Shape;1260;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61" name="Google Shape;1261;p285"/>
            <p:cNvGrpSpPr/>
            <p:nvPr/>
          </p:nvGrpSpPr>
          <p:grpSpPr>
            <a:xfrm>
              <a:off x="7845614" y="2219381"/>
              <a:ext cx="397892" cy="646462"/>
              <a:chOff x="1400864" y="1624076"/>
              <a:chExt cx="560368" cy="910439"/>
            </a:xfrm>
          </p:grpSpPr>
          <p:grpSp>
            <p:nvGrpSpPr>
              <p:cNvPr id="1262" name="Google Shape;1262;p285"/>
              <p:cNvGrpSpPr/>
              <p:nvPr/>
            </p:nvGrpSpPr>
            <p:grpSpPr>
              <a:xfrm>
                <a:off x="1400864" y="1624076"/>
                <a:ext cx="560368" cy="825149"/>
                <a:chOff x="1342876" y="1647676"/>
                <a:chExt cx="560368" cy="825149"/>
              </a:xfrm>
            </p:grpSpPr>
            <p:sp>
              <p:nvSpPr>
                <p:cNvPr id="1263" name="Google Shape;1263;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64" name="Google Shape;1264;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65" name="Google Shape;1265;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66" name="Google Shape;1266;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67" name="Google Shape;1267;p285"/>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8" name="Google Shape;1268;p285"/>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9" name="Google Shape;1269;p285"/>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70" name="Google Shape;1270;p285"/>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71" name="Google Shape;1271;p285"/>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9">
    <p:spTree>
      <p:nvGrpSpPr>
        <p:cNvPr id="1" name="Shape 1272"/>
        <p:cNvGrpSpPr/>
        <p:nvPr/>
      </p:nvGrpSpPr>
      <p:grpSpPr>
        <a:xfrm>
          <a:off x="0" y="0"/>
          <a:ext cx="0" cy="0"/>
          <a:chOff x="0" y="0"/>
          <a:chExt cx="0" cy="0"/>
        </a:xfrm>
      </p:grpSpPr>
      <p:pic>
        <p:nvPicPr>
          <p:cNvPr id="1273" name="Google Shape;1273;p28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274" name="Google Shape;1274;p28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75" name="Google Shape;1275;p28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76" name="Google Shape;1276;p286"/>
          <p:cNvGrpSpPr/>
          <p:nvPr/>
        </p:nvGrpSpPr>
        <p:grpSpPr>
          <a:xfrm>
            <a:off x="1761518" y="3131028"/>
            <a:ext cx="5620964" cy="646462"/>
            <a:chOff x="881517" y="3131028"/>
            <a:chExt cx="5620964" cy="646462"/>
          </a:xfrm>
        </p:grpSpPr>
        <p:grpSp>
          <p:nvGrpSpPr>
            <p:cNvPr id="1277" name="Google Shape;1277;p286"/>
            <p:cNvGrpSpPr/>
            <p:nvPr/>
          </p:nvGrpSpPr>
          <p:grpSpPr>
            <a:xfrm>
              <a:off x="881517" y="3131028"/>
              <a:ext cx="397892" cy="646462"/>
              <a:chOff x="1400864" y="1624076"/>
              <a:chExt cx="560368" cy="910439"/>
            </a:xfrm>
          </p:grpSpPr>
          <p:grpSp>
            <p:nvGrpSpPr>
              <p:cNvPr id="1278" name="Google Shape;1278;p286"/>
              <p:cNvGrpSpPr/>
              <p:nvPr/>
            </p:nvGrpSpPr>
            <p:grpSpPr>
              <a:xfrm>
                <a:off x="1400864" y="1624076"/>
                <a:ext cx="560368" cy="825149"/>
                <a:chOff x="1342876" y="1647676"/>
                <a:chExt cx="560368" cy="825149"/>
              </a:xfrm>
            </p:grpSpPr>
            <p:sp>
              <p:nvSpPr>
                <p:cNvPr id="1279" name="Google Shape;1279;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0" name="Google Shape;1280;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1" name="Google Shape;1281;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2" name="Google Shape;1282;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83" name="Google Shape;1283;p286"/>
            <p:cNvGrpSpPr/>
            <p:nvPr/>
          </p:nvGrpSpPr>
          <p:grpSpPr>
            <a:xfrm>
              <a:off x="2622541" y="3131028"/>
              <a:ext cx="397892" cy="646462"/>
              <a:chOff x="1400864" y="1624076"/>
              <a:chExt cx="560368" cy="910439"/>
            </a:xfrm>
          </p:grpSpPr>
          <p:grpSp>
            <p:nvGrpSpPr>
              <p:cNvPr id="1284" name="Google Shape;1284;p286"/>
              <p:cNvGrpSpPr/>
              <p:nvPr/>
            </p:nvGrpSpPr>
            <p:grpSpPr>
              <a:xfrm>
                <a:off x="1400864" y="1624076"/>
                <a:ext cx="560368" cy="825149"/>
                <a:chOff x="1342876" y="1647676"/>
                <a:chExt cx="560368" cy="825149"/>
              </a:xfrm>
            </p:grpSpPr>
            <p:sp>
              <p:nvSpPr>
                <p:cNvPr id="1285" name="Google Shape;1285;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6" name="Google Shape;1286;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7" name="Google Shape;1287;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8" name="Google Shape;1288;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89" name="Google Shape;1289;p286"/>
            <p:cNvGrpSpPr/>
            <p:nvPr/>
          </p:nvGrpSpPr>
          <p:grpSpPr>
            <a:xfrm>
              <a:off x="4363565" y="3131028"/>
              <a:ext cx="397892" cy="646462"/>
              <a:chOff x="1400864" y="1624076"/>
              <a:chExt cx="560368" cy="910439"/>
            </a:xfrm>
          </p:grpSpPr>
          <p:grpSp>
            <p:nvGrpSpPr>
              <p:cNvPr id="1290" name="Google Shape;1290;p286"/>
              <p:cNvGrpSpPr/>
              <p:nvPr/>
            </p:nvGrpSpPr>
            <p:grpSpPr>
              <a:xfrm>
                <a:off x="1400864" y="1624076"/>
                <a:ext cx="560368" cy="825149"/>
                <a:chOff x="1342876" y="1647676"/>
                <a:chExt cx="560368" cy="825149"/>
              </a:xfrm>
            </p:grpSpPr>
            <p:sp>
              <p:nvSpPr>
                <p:cNvPr id="1291" name="Google Shape;1291;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92" name="Google Shape;1292;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93" name="Google Shape;1293;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94" name="Google Shape;1294;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95" name="Google Shape;1295;p286"/>
            <p:cNvGrpSpPr/>
            <p:nvPr/>
          </p:nvGrpSpPr>
          <p:grpSpPr>
            <a:xfrm>
              <a:off x="6104589" y="3131028"/>
              <a:ext cx="397892" cy="646462"/>
              <a:chOff x="1400864" y="1624076"/>
              <a:chExt cx="560368" cy="910439"/>
            </a:xfrm>
          </p:grpSpPr>
          <p:grpSp>
            <p:nvGrpSpPr>
              <p:cNvPr id="1296" name="Google Shape;1296;p286"/>
              <p:cNvGrpSpPr/>
              <p:nvPr/>
            </p:nvGrpSpPr>
            <p:grpSpPr>
              <a:xfrm>
                <a:off x="1400864" y="1624076"/>
                <a:ext cx="560368" cy="825149"/>
                <a:chOff x="1342876" y="1647676"/>
                <a:chExt cx="560368" cy="825149"/>
              </a:xfrm>
            </p:grpSpPr>
            <p:sp>
              <p:nvSpPr>
                <p:cNvPr id="1297" name="Google Shape;1297;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98" name="Google Shape;1298;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99" name="Google Shape;1299;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0" name="Google Shape;1300;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01" name="Google Shape;1301;p286"/>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02" name="Google Shape;1302;p286"/>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03" name="Google Shape;1303;p286"/>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04" name="Google Shape;1304;p286"/>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305" name="Google Shape;1305;p286"/>
          <p:cNvGrpSpPr/>
          <p:nvPr/>
        </p:nvGrpSpPr>
        <p:grpSpPr>
          <a:xfrm>
            <a:off x="881517" y="1424144"/>
            <a:ext cx="7361989" cy="646462"/>
            <a:chOff x="881517" y="2219381"/>
            <a:chExt cx="7361989" cy="646462"/>
          </a:xfrm>
        </p:grpSpPr>
        <p:grpSp>
          <p:nvGrpSpPr>
            <p:cNvPr id="1306" name="Google Shape;1306;p286"/>
            <p:cNvGrpSpPr/>
            <p:nvPr/>
          </p:nvGrpSpPr>
          <p:grpSpPr>
            <a:xfrm>
              <a:off x="881517" y="2219381"/>
              <a:ext cx="397892" cy="646462"/>
              <a:chOff x="1400864" y="1624076"/>
              <a:chExt cx="560368" cy="910439"/>
            </a:xfrm>
          </p:grpSpPr>
          <p:grpSp>
            <p:nvGrpSpPr>
              <p:cNvPr id="1307" name="Google Shape;1307;p286"/>
              <p:cNvGrpSpPr/>
              <p:nvPr/>
            </p:nvGrpSpPr>
            <p:grpSpPr>
              <a:xfrm>
                <a:off x="1400864" y="1624076"/>
                <a:ext cx="560368" cy="825149"/>
                <a:chOff x="1342876" y="1647676"/>
                <a:chExt cx="560368" cy="825149"/>
              </a:xfrm>
            </p:grpSpPr>
            <p:sp>
              <p:nvSpPr>
                <p:cNvPr id="1308" name="Google Shape;1308;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09" name="Google Shape;1309;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0" name="Google Shape;1310;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1" name="Google Shape;1311;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2" name="Google Shape;1312;p286"/>
            <p:cNvGrpSpPr/>
            <p:nvPr/>
          </p:nvGrpSpPr>
          <p:grpSpPr>
            <a:xfrm>
              <a:off x="2622541" y="2219381"/>
              <a:ext cx="397892" cy="646462"/>
              <a:chOff x="1400864" y="1624076"/>
              <a:chExt cx="560368" cy="910439"/>
            </a:xfrm>
          </p:grpSpPr>
          <p:grpSp>
            <p:nvGrpSpPr>
              <p:cNvPr id="1313" name="Google Shape;1313;p286"/>
              <p:cNvGrpSpPr/>
              <p:nvPr/>
            </p:nvGrpSpPr>
            <p:grpSpPr>
              <a:xfrm>
                <a:off x="1400864" y="1624076"/>
                <a:ext cx="560368" cy="825149"/>
                <a:chOff x="1342876" y="1647676"/>
                <a:chExt cx="560368" cy="825149"/>
              </a:xfrm>
            </p:grpSpPr>
            <p:sp>
              <p:nvSpPr>
                <p:cNvPr id="1314" name="Google Shape;1314;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15" name="Google Shape;1315;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6" name="Google Shape;1316;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7" name="Google Shape;1317;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8" name="Google Shape;1318;p286"/>
            <p:cNvGrpSpPr/>
            <p:nvPr/>
          </p:nvGrpSpPr>
          <p:grpSpPr>
            <a:xfrm>
              <a:off x="4363565" y="2219381"/>
              <a:ext cx="397892" cy="646462"/>
              <a:chOff x="1400864" y="1624076"/>
              <a:chExt cx="560368" cy="910439"/>
            </a:xfrm>
          </p:grpSpPr>
          <p:grpSp>
            <p:nvGrpSpPr>
              <p:cNvPr id="1319" name="Google Shape;1319;p286"/>
              <p:cNvGrpSpPr/>
              <p:nvPr/>
            </p:nvGrpSpPr>
            <p:grpSpPr>
              <a:xfrm>
                <a:off x="1400864" y="1624076"/>
                <a:ext cx="560368" cy="825149"/>
                <a:chOff x="1342876" y="1647676"/>
                <a:chExt cx="560368" cy="825149"/>
              </a:xfrm>
            </p:grpSpPr>
            <p:sp>
              <p:nvSpPr>
                <p:cNvPr id="1320" name="Google Shape;1320;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21" name="Google Shape;1321;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22" name="Google Shape;1322;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3" name="Google Shape;1323;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24" name="Google Shape;1324;p286"/>
            <p:cNvGrpSpPr/>
            <p:nvPr/>
          </p:nvGrpSpPr>
          <p:grpSpPr>
            <a:xfrm>
              <a:off x="6104589" y="2219381"/>
              <a:ext cx="397892" cy="646462"/>
              <a:chOff x="1400864" y="1624076"/>
              <a:chExt cx="560368" cy="910439"/>
            </a:xfrm>
          </p:grpSpPr>
          <p:grpSp>
            <p:nvGrpSpPr>
              <p:cNvPr id="1325" name="Google Shape;1325;p286"/>
              <p:cNvGrpSpPr/>
              <p:nvPr/>
            </p:nvGrpSpPr>
            <p:grpSpPr>
              <a:xfrm>
                <a:off x="1400864" y="1624076"/>
                <a:ext cx="560368" cy="825149"/>
                <a:chOff x="1342876" y="1647676"/>
                <a:chExt cx="560368" cy="825149"/>
              </a:xfrm>
            </p:grpSpPr>
            <p:sp>
              <p:nvSpPr>
                <p:cNvPr id="1326" name="Google Shape;1326;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27" name="Google Shape;1327;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28" name="Google Shape;1328;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9" name="Google Shape;1329;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30" name="Google Shape;1330;p286"/>
            <p:cNvGrpSpPr/>
            <p:nvPr/>
          </p:nvGrpSpPr>
          <p:grpSpPr>
            <a:xfrm>
              <a:off x="7845614" y="2219381"/>
              <a:ext cx="397892" cy="646462"/>
              <a:chOff x="1400864" y="1624076"/>
              <a:chExt cx="560368" cy="910439"/>
            </a:xfrm>
          </p:grpSpPr>
          <p:grpSp>
            <p:nvGrpSpPr>
              <p:cNvPr id="1331" name="Google Shape;1331;p286"/>
              <p:cNvGrpSpPr/>
              <p:nvPr/>
            </p:nvGrpSpPr>
            <p:grpSpPr>
              <a:xfrm>
                <a:off x="1400864" y="1624076"/>
                <a:ext cx="560368" cy="825149"/>
                <a:chOff x="1342876" y="1647676"/>
                <a:chExt cx="560368" cy="825149"/>
              </a:xfrm>
            </p:grpSpPr>
            <p:sp>
              <p:nvSpPr>
                <p:cNvPr id="1332" name="Google Shape;1332;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33" name="Google Shape;1333;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34" name="Google Shape;1334;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35" name="Google Shape;1335;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36" name="Google Shape;1336;p286"/>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7" name="Google Shape;1337;p286"/>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8" name="Google Shape;1338;p286"/>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9" name="Google Shape;1339;p286"/>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40" name="Google Shape;1340;p286"/>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0">
    <p:spTree>
      <p:nvGrpSpPr>
        <p:cNvPr id="1" name="Shape 1341"/>
        <p:cNvGrpSpPr/>
        <p:nvPr/>
      </p:nvGrpSpPr>
      <p:grpSpPr>
        <a:xfrm>
          <a:off x="0" y="0"/>
          <a:ext cx="0" cy="0"/>
          <a:chOff x="0" y="0"/>
          <a:chExt cx="0" cy="0"/>
        </a:xfrm>
      </p:grpSpPr>
      <p:pic>
        <p:nvPicPr>
          <p:cNvPr id="1342" name="Google Shape;1342;p28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343" name="Google Shape;1343;p28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44" name="Google Shape;1344;p28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345" name="Google Shape;1345;p287"/>
          <p:cNvGrpSpPr/>
          <p:nvPr/>
        </p:nvGrpSpPr>
        <p:grpSpPr>
          <a:xfrm>
            <a:off x="881517" y="3131028"/>
            <a:ext cx="7361989" cy="646462"/>
            <a:chOff x="881517" y="2219381"/>
            <a:chExt cx="7361989" cy="646462"/>
          </a:xfrm>
        </p:grpSpPr>
        <p:grpSp>
          <p:nvGrpSpPr>
            <p:cNvPr id="1346" name="Google Shape;1346;p287"/>
            <p:cNvGrpSpPr/>
            <p:nvPr/>
          </p:nvGrpSpPr>
          <p:grpSpPr>
            <a:xfrm>
              <a:off x="881517" y="2219381"/>
              <a:ext cx="397892" cy="646462"/>
              <a:chOff x="1400864" y="1624076"/>
              <a:chExt cx="560368" cy="910439"/>
            </a:xfrm>
          </p:grpSpPr>
          <p:grpSp>
            <p:nvGrpSpPr>
              <p:cNvPr id="1347" name="Google Shape;1347;p287"/>
              <p:cNvGrpSpPr/>
              <p:nvPr/>
            </p:nvGrpSpPr>
            <p:grpSpPr>
              <a:xfrm>
                <a:off x="1400864" y="1624076"/>
                <a:ext cx="560368" cy="825149"/>
                <a:chOff x="1342876" y="1647676"/>
                <a:chExt cx="560368" cy="825149"/>
              </a:xfrm>
            </p:grpSpPr>
            <p:sp>
              <p:nvSpPr>
                <p:cNvPr id="1348" name="Google Shape;1348;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49" name="Google Shape;1349;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0" name="Google Shape;1350;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1" name="Google Shape;1351;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2" name="Google Shape;1352;p287"/>
            <p:cNvGrpSpPr/>
            <p:nvPr/>
          </p:nvGrpSpPr>
          <p:grpSpPr>
            <a:xfrm>
              <a:off x="2622541" y="2219381"/>
              <a:ext cx="397892" cy="646462"/>
              <a:chOff x="1400864" y="1624076"/>
              <a:chExt cx="560368" cy="910439"/>
            </a:xfrm>
          </p:grpSpPr>
          <p:grpSp>
            <p:nvGrpSpPr>
              <p:cNvPr id="1353" name="Google Shape;1353;p287"/>
              <p:cNvGrpSpPr/>
              <p:nvPr/>
            </p:nvGrpSpPr>
            <p:grpSpPr>
              <a:xfrm>
                <a:off x="1400864" y="1624076"/>
                <a:ext cx="560368" cy="825149"/>
                <a:chOff x="1342876" y="1647676"/>
                <a:chExt cx="560368" cy="825149"/>
              </a:xfrm>
            </p:grpSpPr>
            <p:sp>
              <p:nvSpPr>
                <p:cNvPr id="1354" name="Google Shape;1354;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55" name="Google Shape;1355;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6" name="Google Shape;1356;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7" name="Google Shape;1357;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8" name="Google Shape;1358;p287"/>
            <p:cNvGrpSpPr/>
            <p:nvPr/>
          </p:nvGrpSpPr>
          <p:grpSpPr>
            <a:xfrm>
              <a:off x="4363565" y="2219381"/>
              <a:ext cx="397892" cy="646462"/>
              <a:chOff x="1400864" y="1624076"/>
              <a:chExt cx="560368" cy="910439"/>
            </a:xfrm>
          </p:grpSpPr>
          <p:grpSp>
            <p:nvGrpSpPr>
              <p:cNvPr id="1359" name="Google Shape;1359;p287"/>
              <p:cNvGrpSpPr/>
              <p:nvPr/>
            </p:nvGrpSpPr>
            <p:grpSpPr>
              <a:xfrm>
                <a:off x="1400864" y="1624076"/>
                <a:ext cx="560368" cy="825149"/>
                <a:chOff x="1342876" y="1647676"/>
                <a:chExt cx="560368" cy="825149"/>
              </a:xfrm>
            </p:grpSpPr>
            <p:sp>
              <p:nvSpPr>
                <p:cNvPr id="1360" name="Google Shape;1360;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61" name="Google Shape;1361;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62" name="Google Shape;1362;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3" name="Google Shape;1363;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64" name="Google Shape;1364;p287"/>
            <p:cNvGrpSpPr/>
            <p:nvPr/>
          </p:nvGrpSpPr>
          <p:grpSpPr>
            <a:xfrm>
              <a:off x="6104589" y="2219381"/>
              <a:ext cx="397892" cy="646462"/>
              <a:chOff x="1400864" y="1624076"/>
              <a:chExt cx="560368" cy="910439"/>
            </a:xfrm>
          </p:grpSpPr>
          <p:grpSp>
            <p:nvGrpSpPr>
              <p:cNvPr id="1365" name="Google Shape;1365;p287"/>
              <p:cNvGrpSpPr/>
              <p:nvPr/>
            </p:nvGrpSpPr>
            <p:grpSpPr>
              <a:xfrm>
                <a:off x="1400864" y="1624076"/>
                <a:ext cx="560368" cy="825149"/>
                <a:chOff x="1342876" y="1647676"/>
                <a:chExt cx="560368" cy="825149"/>
              </a:xfrm>
            </p:grpSpPr>
            <p:sp>
              <p:nvSpPr>
                <p:cNvPr id="1366" name="Google Shape;1366;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67" name="Google Shape;1367;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68" name="Google Shape;1368;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9" name="Google Shape;1369;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70" name="Google Shape;1370;p287"/>
            <p:cNvGrpSpPr/>
            <p:nvPr/>
          </p:nvGrpSpPr>
          <p:grpSpPr>
            <a:xfrm>
              <a:off x="7845614" y="2219381"/>
              <a:ext cx="397892" cy="646462"/>
              <a:chOff x="1400864" y="1624076"/>
              <a:chExt cx="560368" cy="910439"/>
            </a:xfrm>
          </p:grpSpPr>
          <p:grpSp>
            <p:nvGrpSpPr>
              <p:cNvPr id="1371" name="Google Shape;1371;p287"/>
              <p:cNvGrpSpPr/>
              <p:nvPr/>
            </p:nvGrpSpPr>
            <p:grpSpPr>
              <a:xfrm>
                <a:off x="1400864" y="1624076"/>
                <a:ext cx="560368" cy="825149"/>
                <a:chOff x="1342876" y="1647676"/>
                <a:chExt cx="560368" cy="825149"/>
              </a:xfrm>
            </p:grpSpPr>
            <p:sp>
              <p:nvSpPr>
                <p:cNvPr id="1372" name="Google Shape;1372;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73" name="Google Shape;1373;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74" name="Google Shape;1374;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75" name="Google Shape;1375;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76" name="Google Shape;1376;p287"/>
          <p:cNvSpPr txBox="1">
            <a:spLocks noGrp="1"/>
          </p:cNvSpPr>
          <p:nvPr>
            <p:ph type="body" idx="1"/>
          </p:nvPr>
        </p:nvSpPr>
        <p:spPr>
          <a:xfrm>
            <a:off x="223088"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7" name="Google Shape;1377;p287"/>
          <p:cNvSpPr txBox="1">
            <a:spLocks noGrp="1"/>
          </p:cNvSpPr>
          <p:nvPr>
            <p:ph type="body" idx="2"/>
          </p:nvPr>
        </p:nvSpPr>
        <p:spPr>
          <a:xfrm>
            <a:off x="1964112"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8" name="Google Shape;1378;p287"/>
          <p:cNvSpPr txBox="1">
            <a:spLocks noGrp="1"/>
          </p:cNvSpPr>
          <p:nvPr>
            <p:ph type="body" idx="3"/>
          </p:nvPr>
        </p:nvSpPr>
        <p:spPr>
          <a:xfrm>
            <a:off x="3705136"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9" name="Google Shape;1379;p287"/>
          <p:cNvSpPr txBox="1">
            <a:spLocks noGrp="1"/>
          </p:cNvSpPr>
          <p:nvPr>
            <p:ph type="body" idx="4"/>
          </p:nvPr>
        </p:nvSpPr>
        <p:spPr>
          <a:xfrm>
            <a:off x="5446160"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80" name="Google Shape;1380;p287"/>
          <p:cNvSpPr txBox="1">
            <a:spLocks noGrp="1"/>
          </p:cNvSpPr>
          <p:nvPr>
            <p:ph type="body" idx="5"/>
          </p:nvPr>
        </p:nvSpPr>
        <p:spPr>
          <a:xfrm>
            <a:off x="718718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381" name="Google Shape;1381;p287"/>
          <p:cNvGrpSpPr/>
          <p:nvPr/>
        </p:nvGrpSpPr>
        <p:grpSpPr>
          <a:xfrm>
            <a:off x="881517" y="1424144"/>
            <a:ext cx="7361989" cy="646462"/>
            <a:chOff x="881517" y="2219381"/>
            <a:chExt cx="7361989" cy="646462"/>
          </a:xfrm>
        </p:grpSpPr>
        <p:grpSp>
          <p:nvGrpSpPr>
            <p:cNvPr id="1382" name="Google Shape;1382;p287"/>
            <p:cNvGrpSpPr/>
            <p:nvPr/>
          </p:nvGrpSpPr>
          <p:grpSpPr>
            <a:xfrm>
              <a:off x="881517" y="2219381"/>
              <a:ext cx="397892" cy="646462"/>
              <a:chOff x="1400864" y="1624076"/>
              <a:chExt cx="560368" cy="910439"/>
            </a:xfrm>
          </p:grpSpPr>
          <p:grpSp>
            <p:nvGrpSpPr>
              <p:cNvPr id="1383" name="Google Shape;1383;p287"/>
              <p:cNvGrpSpPr/>
              <p:nvPr/>
            </p:nvGrpSpPr>
            <p:grpSpPr>
              <a:xfrm>
                <a:off x="1400864" y="1624076"/>
                <a:ext cx="560368" cy="825149"/>
                <a:chOff x="1342876" y="1647676"/>
                <a:chExt cx="560368" cy="825149"/>
              </a:xfrm>
            </p:grpSpPr>
            <p:sp>
              <p:nvSpPr>
                <p:cNvPr id="1384" name="Google Shape;1384;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85" name="Google Shape;1385;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86" name="Google Shape;1386;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7" name="Google Shape;1387;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88" name="Google Shape;1388;p287"/>
            <p:cNvGrpSpPr/>
            <p:nvPr/>
          </p:nvGrpSpPr>
          <p:grpSpPr>
            <a:xfrm>
              <a:off x="2622541" y="2219381"/>
              <a:ext cx="397892" cy="646462"/>
              <a:chOff x="1400864" y="1624076"/>
              <a:chExt cx="560368" cy="910439"/>
            </a:xfrm>
          </p:grpSpPr>
          <p:grpSp>
            <p:nvGrpSpPr>
              <p:cNvPr id="1389" name="Google Shape;1389;p287"/>
              <p:cNvGrpSpPr/>
              <p:nvPr/>
            </p:nvGrpSpPr>
            <p:grpSpPr>
              <a:xfrm>
                <a:off x="1400864" y="1624076"/>
                <a:ext cx="560368" cy="825149"/>
                <a:chOff x="1342876" y="1647676"/>
                <a:chExt cx="560368" cy="825149"/>
              </a:xfrm>
            </p:grpSpPr>
            <p:sp>
              <p:nvSpPr>
                <p:cNvPr id="1390" name="Google Shape;1390;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1" name="Google Shape;1391;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2" name="Google Shape;1392;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3" name="Google Shape;1393;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94" name="Google Shape;1394;p287"/>
            <p:cNvGrpSpPr/>
            <p:nvPr/>
          </p:nvGrpSpPr>
          <p:grpSpPr>
            <a:xfrm>
              <a:off x="4363565" y="2219381"/>
              <a:ext cx="397892" cy="646462"/>
              <a:chOff x="1400864" y="1624076"/>
              <a:chExt cx="560368" cy="910439"/>
            </a:xfrm>
          </p:grpSpPr>
          <p:grpSp>
            <p:nvGrpSpPr>
              <p:cNvPr id="1395" name="Google Shape;1395;p287"/>
              <p:cNvGrpSpPr/>
              <p:nvPr/>
            </p:nvGrpSpPr>
            <p:grpSpPr>
              <a:xfrm>
                <a:off x="1400864" y="1624076"/>
                <a:ext cx="560368" cy="825149"/>
                <a:chOff x="1342876" y="1647676"/>
                <a:chExt cx="560368" cy="825149"/>
              </a:xfrm>
            </p:grpSpPr>
            <p:sp>
              <p:nvSpPr>
                <p:cNvPr id="1396" name="Google Shape;1396;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7" name="Google Shape;1397;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8" name="Google Shape;1398;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9" name="Google Shape;1399;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00" name="Google Shape;1400;p287"/>
            <p:cNvGrpSpPr/>
            <p:nvPr/>
          </p:nvGrpSpPr>
          <p:grpSpPr>
            <a:xfrm>
              <a:off x="6104589" y="2219381"/>
              <a:ext cx="397892" cy="646462"/>
              <a:chOff x="1400864" y="1624076"/>
              <a:chExt cx="560368" cy="910439"/>
            </a:xfrm>
          </p:grpSpPr>
          <p:grpSp>
            <p:nvGrpSpPr>
              <p:cNvPr id="1401" name="Google Shape;1401;p287"/>
              <p:cNvGrpSpPr/>
              <p:nvPr/>
            </p:nvGrpSpPr>
            <p:grpSpPr>
              <a:xfrm>
                <a:off x="1400864" y="1624076"/>
                <a:ext cx="560368" cy="825149"/>
                <a:chOff x="1342876" y="1647676"/>
                <a:chExt cx="560368" cy="825149"/>
              </a:xfrm>
            </p:grpSpPr>
            <p:sp>
              <p:nvSpPr>
                <p:cNvPr id="1402" name="Google Shape;1402;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03" name="Google Shape;1403;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04" name="Google Shape;1404;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05" name="Google Shape;1405;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06" name="Google Shape;1406;p287"/>
            <p:cNvGrpSpPr/>
            <p:nvPr/>
          </p:nvGrpSpPr>
          <p:grpSpPr>
            <a:xfrm>
              <a:off x="7845614" y="2219381"/>
              <a:ext cx="397892" cy="646462"/>
              <a:chOff x="1400864" y="1624076"/>
              <a:chExt cx="560368" cy="910439"/>
            </a:xfrm>
          </p:grpSpPr>
          <p:grpSp>
            <p:nvGrpSpPr>
              <p:cNvPr id="1407" name="Google Shape;1407;p287"/>
              <p:cNvGrpSpPr/>
              <p:nvPr/>
            </p:nvGrpSpPr>
            <p:grpSpPr>
              <a:xfrm>
                <a:off x="1400864" y="1624076"/>
                <a:ext cx="560368" cy="825149"/>
                <a:chOff x="1342876" y="1647676"/>
                <a:chExt cx="560368" cy="825149"/>
              </a:xfrm>
            </p:grpSpPr>
            <p:sp>
              <p:nvSpPr>
                <p:cNvPr id="1408" name="Google Shape;1408;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09" name="Google Shape;1409;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10" name="Google Shape;1410;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11" name="Google Shape;1411;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412" name="Google Shape;1412;p287"/>
          <p:cNvSpPr txBox="1">
            <a:spLocks noGrp="1"/>
          </p:cNvSpPr>
          <p:nvPr>
            <p:ph type="body" idx="6"/>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3" name="Google Shape;1413;p287"/>
          <p:cNvSpPr txBox="1">
            <a:spLocks noGrp="1"/>
          </p:cNvSpPr>
          <p:nvPr>
            <p:ph type="body" idx="7"/>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4" name="Google Shape;1414;p287"/>
          <p:cNvSpPr txBox="1">
            <a:spLocks noGrp="1"/>
          </p:cNvSpPr>
          <p:nvPr>
            <p:ph type="body" idx="8"/>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5" name="Google Shape;1415;p287"/>
          <p:cNvSpPr txBox="1">
            <a:spLocks noGrp="1"/>
          </p:cNvSpPr>
          <p:nvPr>
            <p:ph type="body" idx="9"/>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6" name="Google Shape;1416;p287"/>
          <p:cNvSpPr txBox="1">
            <a:spLocks noGrp="1"/>
          </p:cNvSpPr>
          <p:nvPr>
            <p:ph type="body" idx="13"/>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1">
    <p:spTree>
      <p:nvGrpSpPr>
        <p:cNvPr id="1" name="Shape 1417"/>
        <p:cNvGrpSpPr/>
        <p:nvPr/>
      </p:nvGrpSpPr>
      <p:grpSpPr>
        <a:xfrm>
          <a:off x="0" y="0"/>
          <a:ext cx="0" cy="0"/>
          <a:chOff x="0" y="0"/>
          <a:chExt cx="0" cy="0"/>
        </a:xfrm>
      </p:grpSpPr>
      <p:pic>
        <p:nvPicPr>
          <p:cNvPr id="1418" name="Google Shape;1418;p28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19" name="Google Shape;1419;p28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20" name="Google Shape;1420;p28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421" name="Google Shape;1421;p288"/>
          <p:cNvGrpSpPr/>
          <p:nvPr/>
        </p:nvGrpSpPr>
        <p:grpSpPr>
          <a:xfrm>
            <a:off x="2805107" y="1224889"/>
            <a:ext cx="3533786" cy="3185052"/>
            <a:chOff x="2801099" y="1114361"/>
            <a:chExt cx="3533786" cy="3185052"/>
          </a:xfrm>
        </p:grpSpPr>
        <p:grpSp>
          <p:nvGrpSpPr>
            <p:cNvPr id="1422" name="Google Shape;1422;p288"/>
            <p:cNvGrpSpPr/>
            <p:nvPr/>
          </p:nvGrpSpPr>
          <p:grpSpPr>
            <a:xfrm>
              <a:off x="2801099" y="1228944"/>
              <a:ext cx="3533786" cy="2955886"/>
              <a:chOff x="2801099" y="1066147"/>
              <a:chExt cx="3533786" cy="2955886"/>
            </a:xfrm>
          </p:grpSpPr>
          <p:grpSp>
            <p:nvGrpSpPr>
              <p:cNvPr id="1423" name="Google Shape;1423;p288"/>
              <p:cNvGrpSpPr/>
              <p:nvPr/>
            </p:nvGrpSpPr>
            <p:grpSpPr>
              <a:xfrm>
                <a:off x="6252959" y="1066147"/>
                <a:ext cx="81926" cy="2955886"/>
                <a:chOff x="6252959" y="1066147"/>
                <a:chExt cx="81926" cy="2955886"/>
              </a:xfrm>
            </p:grpSpPr>
            <p:sp>
              <p:nvSpPr>
                <p:cNvPr id="1424" name="Google Shape;1424;p288"/>
                <p:cNvSpPr/>
                <p:nvPr/>
              </p:nvSpPr>
              <p:spPr>
                <a:xfrm>
                  <a:off x="6252959" y="178463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5" name="Google Shape;1425;p288"/>
                <p:cNvSpPr/>
                <p:nvPr/>
              </p:nvSpPr>
              <p:spPr>
                <a:xfrm>
                  <a:off x="625295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6" name="Google Shape;1426;p288"/>
                <p:cNvSpPr/>
                <p:nvPr/>
              </p:nvSpPr>
              <p:spPr>
                <a:xfrm>
                  <a:off x="6252959" y="322161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7" name="Google Shape;1427;p288"/>
                <p:cNvSpPr/>
                <p:nvPr/>
              </p:nvSpPr>
              <p:spPr>
                <a:xfrm>
                  <a:off x="6252959" y="394010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8" name="Google Shape;1428;p288"/>
                <p:cNvSpPr/>
                <p:nvPr/>
              </p:nvSpPr>
              <p:spPr>
                <a:xfrm>
                  <a:off x="6252959" y="106614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29" name="Google Shape;1429;p288"/>
              <p:cNvGrpSpPr/>
              <p:nvPr/>
            </p:nvGrpSpPr>
            <p:grpSpPr>
              <a:xfrm>
                <a:off x="2801099" y="1066147"/>
                <a:ext cx="81926" cy="2955886"/>
                <a:chOff x="2801099" y="1066147"/>
                <a:chExt cx="81926" cy="2955886"/>
              </a:xfrm>
            </p:grpSpPr>
            <p:sp>
              <p:nvSpPr>
                <p:cNvPr id="1430" name="Google Shape;1430;p288"/>
                <p:cNvSpPr/>
                <p:nvPr/>
              </p:nvSpPr>
              <p:spPr>
                <a:xfrm>
                  <a:off x="2801099" y="178463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1" name="Google Shape;1431;p288"/>
                <p:cNvSpPr/>
                <p:nvPr/>
              </p:nvSpPr>
              <p:spPr>
                <a:xfrm>
                  <a:off x="280109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2" name="Google Shape;1432;p288"/>
                <p:cNvSpPr/>
                <p:nvPr/>
              </p:nvSpPr>
              <p:spPr>
                <a:xfrm>
                  <a:off x="2801099" y="322161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3" name="Google Shape;1433;p288"/>
                <p:cNvSpPr/>
                <p:nvPr/>
              </p:nvSpPr>
              <p:spPr>
                <a:xfrm>
                  <a:off x="2801099" y="394010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4" name="Google Shape;1434;p288"/>
                <p:cNvSpPr/>
                <p:nvPr/>
              </p:nvSpPr>
              <p:spPr>
                <a:xfrm>
                  <a:off x="2801099" y="106614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grpSp>
          <p:nvGrpSpPr>
            <p:cNvPr id="1435" name="Google Shape;1435;p288"/>
            <p:cNvGrpSpPr/>
            <p:nvPr/>
          </p:nvGrpSpPr>
          <p:grpSpPr>
            <a:xfrm>
              <a:off x="2975830" y="1114361"/>
              <a:ext cx="3184323" cy="3185052"/>
              <a:chOff x="2908735" y="1068601"/>
              <a:chExt cx="3326530" cy="3327292"/>
            </a:xfrm>
          </p:grpSpPr>
          <p:sp>
            <p:nvSpPr>
              <p:cNvPr id="1436" name="Google Shape;1436;p288"/>
              <p:cNvSpPr/>
              <p:nvPr/>
            </p:nvSpPr>
            <p:spPr>
              <a:xfrm>
                <a:off x="2908735" y="1068601"/>
                <a:ext cx="3326530" cy="3327292"/>
              </a:xfrm>
              <a:custGeom>
                <a:avLst/>
                <a:gdLst/>
                <a:ahLst/>
                <a:cxnLst/>
                <a:rect l="l" t="t" r="r" b="b"/>
                <a:pathLst>
                  <a:path w="3708" h="3708" extrusionOk="0">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rgbClr val="F2F2F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7" name="Google Shape;1437;p288"/>
              <p:cNvSpPr/>
              <p:nvPr/>
            </p:nvSpPr>
            <p:spPr>
              <a:xfrm>
                <a:off x="3510752" y="1490314"/>
                <a:ext cx="1060348" cy="1239954"/>
              </a:xfrm>
              <a:custGeom>
                <a:avLst/>
                <a:gdLst/>
                <a:ahLst/>
                <a:cxnLst/>
                <a:rect l="l" t="t" r="r" b="b"/>
                <a:pathLst>
                  <a:path w="1247" h="1458" extrusionOk="0">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8" name="Google Shape;1438;p288"/>
              <p:cNvSpPr/>
              <p:nvPr/>
            </p:nvSpPr>
            <p:spPr>
              <a:xfrm>
                <a:off x="3264202" y="1969019"/>
                <a:ext cx="1306180" cy="769168"/>
              </a:xfrm>
              <a:custGeom>
                <a:avLst/>
                <a:gdLst/>
                <a:ahLst/>
                <a:cxnLst/>
                <a:rect l="l" t="t" r="r" b="b"/>
                <a:pathLst>
                  <a:path w="1536" h="904" extrusionOk="0">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9" name="Google Shape;1439;p288"/>
              <p:cNvSpPr/>
              <p:nvPr/>
            </p:nvSpPr>
            <p:spPr>
              <a:xfrm>
                <a:off x="3519391" y="2733867"/>
                <a:ext cx="1051711" cy="1244273"/>
              </a:xfrm>
              <a:custGeom>
                <a:avLst/>
                <a:gdLst/>
                <a:ahLst/>
                <a:cxnLst/>
                <a:rect l="l" t="t" r="r" b="b"/>
                <a:pathLst>
                  <a:path w="1237" h="1463" extrusionOk="0">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0" name="Google Shape;1440;p288"/>
              <p:cNvSpPr/>
              <p:nvPr/>
            </p:nvSpPr>
            <p:spPr>
              <a:xfrm>
                <a:off x="4162942" y="1398533"/>
                <a:ext cx="806959" cy="1331734"/>
              </a:xfrm>
              <a:custGeom>
                <a:avLst/>
                <a:gdLst/>
                <a:ahLst/>
                <a:cxnLst/>
                <a:rect l="l" t="t" r="r" b="b"/>
                <a:pathLst>
                  <a:path w="949" h="1566" extrusionOk="0">
                    <a:moveTo>
                      <a:pt x="0" y="108"/>
                    </a:moveTo>
                    <a:cubicBezTo>
                      <a:pt x="481" y="1566"/>
                      <a:pt x="481" y="1566"/>
                      <a:pt x="481" y="1566"/>
                    </a:cubicBezTo>
                    <a:cubicBezTo>
                      <a:pt x="949" y="102"/>
                      <a:pt x="949" y="102"/>
                      <a:pt x="949" y="102"/>
                    </a:cubicBezTo>
                    <a:cubicBezTo>
                      <a:pt x="628" y="0"/>
                      <a:pt x="298" y="10"/>
                      <a:pt x="0" y="10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1" name="Google Shape;1441;p288"/>
              <p:cNvSpPr/>
              <p:nvPr/>
            </p:nvSpPr>
            <p:spPr>
              <a:xfrm>
                <a:off x="3264202" y="2732066"/>
                <a:ext cx="1306180" cy="773126"/>
              </a:xfrm>
              <a:custGeom>
                <a:avLst/>
                <a:gdLst/>
                <a:ahLst/>
                <a:cxnLst/>
                <a:rect l="l" t="t" r="r" b="b"/>
                <a:pathLst>
                  <a:path w="1536" h="909" extrusionOk="0">
                    <a:moveTo>
                      <a:pt x="298" y="909"/>
                    </a:moveTo>
                    <a:cubicBezTo>
                      <a:pt x="1536" y="0"/>
                      <a:pt x="1536" y="0"/>
                      <a:pt x="1536" y="0"/>
                    </a:cubicBezTo>
                    <a:cubicBezTo>
                      <a:pt x="0" y="8"/>
                      <a:pt x="0" y="8"/>
                      <a:pt x="0" y="8"/>
                    </a:cubicBezTo>
                    <a:cubicBezTo>
                      <a:pt x="3" y="335"/>
                      <a:pt x="110" y="651"/>
                      <a:pt x="298" y="90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2" name="Google Shape;1442;p288"/>
              <p:cNvSpPr/>
              <p:nvPr/>
            </p:nvSpPr>
            <p:spPr>
              <a:xfrm>
                <a:off x="4574699" y="1958941"/>
                <a:ext cx="1306180" cy="772406"/>
              </a:xfrm>
              <a:custGeom>
                <a:avLst/>
                <a:gdLst/>
                <a:ahLst/>
                <a:cxnLst/>
                <a:rect l="l" t="t" r="r" b="b"/>
                <a:pathLst>
                  <a:path w="1536" h="908" extrusionOk="0">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3" name="Google Shape;1443;p288"/>
              <p:cNvSpPr/>
              <p:nvPr/>
            </p:nvSpPr>
            <p:spPr>
              <a:xfrm>
                <a:off x="4574699" y="2727029"/>
                <a:ext cx="1306900" cy="768806"/>
              </a:xfrm>
              <a:custGeom>
                <a:avLst/>
                <a:gdLst/>
                <a:ahLst/>
                <a:cxnLst/>
                <a:rect l="l" t="t" r="r" b="b"/>
                <a:pathLst>
                  <a:path w="1537" h="904" extrusionOk="0">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4" name="Google Shape;1444;p288"/>
              <p:cNvSpPr/>
              <p:nvPr/>
            </p:nvSpPr>
            <p:spPr>
              <a:xfrm>
                <a:off x="4572900" y="1485996"/>
                <a:ext cx="1052790" cy="1244273"/>
              </a:xfrm>
              <a:custGeom>
                <a:avLst/>
                <a:gdLst/>
                <a:ahLst/>
                <a:cxnLst/>
                <a:rect l="l" t="t" r="r" b="b"/>
                <a:pathLst>
                  <a:path w="1238" h="1463" extrusionOk="0">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5" name="Google Shape;1445;p288"/>
              <p:cNvSpPr/>
              <p:nvPr/>
            </p:nvSpPr>
            <p:spPr>
              <a:xfrm>
                <a:off x="4574699" y="2733147"/>
                <a:ext cx="1059268" cy="1240673"/>
              </a:xfrm>
              <a:custGeom>
                <a:avLst/>
                <a:gdLst/>
                <a:ahLst/>
                <a:cxnLst/>
                <a:rect l="l" t="t" r="r" b="b"/>
                <a:pathLst>
                  <a:path w="1246" h="1459" extrusionOk="0">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6" name="Google Shape;1446;p288"/>
              <p:cNvSpPr/>
              <p:nvPr/>
            </p:nvSpPr>
            <p:spPr>
              <a:xfrm>
                <a:off x="4174099" y="2733867"/>
                <a:ext cx="807679" cy="1332815"/>
              </a:xfrm>
              <a:custGeom>
                <a:avLst/>
                <a:gdLst/>
                <a:ahLst/>
                <a:cxnLst/>
                <a:rect l="l" t="t" r="r" b="b"/>
                <a:pathLst>
                  <a:path w="950" h="1567" extrusionOk="0">
                    <a:moveTo>
                      <a:pt x="950" y="1458"/>
                    </a:moveTo>
                    <a:cubicBezTo>
                      <a:pt x="468" y="0"/>
                      <a:pt x="468" y="0"/>
                      <a:pt x="468" y="0"/>
                    </a:cubicBezTo>
                    <a:cubicBezTo>
                      <a:pt x="0" y="1464"/>
                      <a:pt x="0" y="1464"/>
                      <a:pt x="0" y="1464"/>
                    </a:cubicBezTo>
                    <a:cubicBezTo>
                      <a:pt x="322" y="1567"/>
                      <a:pt x="652" y="1556"/>
                      <a:pt x="950" y="145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7" name="Google Shape;1447;p288"/>
              <p:cNvSpPr/>
              <p:nvPr/>
            </p:nvSpPr>
            <p:spPr>
              <a:xfrm>
                <a:off x="4369541" y="1554021"/>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8" name="Google Shape;1448;p288"/>
              <p:cNvSpPr/>
              <p:nvPr/>
            </p:nvSpPr>
            <p:spPr>
              <a:xfrm>
                <a:off x="3770260" y="1712390"/>
                <a:ext cx="459988" cy="459268"/>
              </a:xfrm>
              <a:custGeom>
                <a:avLst/>
                <a:gdLst/>
                <a:ahLst/>
                <a:cxnLst/>
                <a:rect l="l" t="t" r="r" b="b"/>
                <a:pathLst>
                  <a:path w="541" h="540" extrusionOk="0">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9" name="Google Shape;1449;p288"/>
              <p:cNvSpPr/>
              <p:nvPr/>
            </p:nvSpPr>
            <p:spPr>
              <a:xfrm>
                <a:off x="3418969" y="2200452"/>
                <a:ext cx="454949" cy="455309"/>
              </a:xfrm>
              <a:custGeom>
                <a:avLst/>
                <a:gdLst/>
                <a:ahLst/>
                <a:cxnLst/>
                <a:rect l="l" t="t" r="r" b="b"/>
                <a:pathLst>
                  <a:path w="535" h="535" extrusionOk="0">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0" name="Google Shape;1450;p288"/>
              <p:cNvSpPr/>
              <p:nvPr/>
            </p:nvSpPr>
            <p:spPr>
              <a:xfrm>
                <a:off x="3417170" y="2801893"/>
                <a:ext cx="454949" cy="454949"/>
              </a:xfrm>
              <a:custGeom>
                <a:avLst/>
                <a:gdLst/>
                <a:ahLst/>
                <a:cxnLst/>
                <a:rect l="l" t="t" r="r" b="b"/>
                <a:pathLst>
                  <a:path w="535" h="535" extrusionOk="0">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1" name="Google Shape;1451;p288"/>
              <p:cNvSpPr/>
              <p:nvPr/>
            </p:nvSpPr>
            <p:spPr>
              <a:xfrm>
                <a:off x="3767740" y="3286717"/>
                <a:ext cx="459988" cy="460348"/>
              </a:xfrm>
              <a:custGeom>
                <a:avLst/>
                <a:gdLst/>
                <a:ahLst/>
                <a:cxnLst/>
                <a:rect l="l" t="t" r="r" b="b"/>
                <a:pathLst>
                  <a:path w="541" h="541" extrusionOk="0">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2" name="Google Shape;1452;p288"/>
              <p:cNvSpPr/>
              <p:nvPr/>
            </p:nvSpPr>
            <p:spPr>
              <a:xfrm>
                <a:off x="4366301" y="3500155"/>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3" name="Google Shape;1453;p288"/>
              <p:cNvSpPr/>
              <p:nvPr/>
            </p:nvSpPr>
            <p:spPr>
              <a:xfrm>
                <a:off x="4911233" y="3288516"/>
                <a:ext cx="459988" cy="459988"/>
              </a:xfrm>
              <a:custGeom>
                <a:avLst/>
                <a:gdLst/>
                <a:ahLst/>
                <a:cxnLst/>
                <a:rect l="l" t="t" r="r" b="b"/>
                <a:pathLst>
                  <a:path w="541" h="541" extrusionOk="0">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4" name="Google Shape;1454;p288"/>
              <p:cNvSpPr/>
              <p:nvPr/>
            </p:nvSpPr>
            <p:spPr>
              <a:xfrm>
                <a:off x="5268641" y="2805132"/>
                <a:ext cx="454949" cy="454229"/>
              </a:xfrm>
              <a:custGeom>
                <a:avLst/>
                <a:gdLst/>
                <a:ahLst/>
                <a:cxnLst/>
                <a:rect l="l" t="t" r="r" b="b"/>
                <a:pathLst>
                  <a:path w="535" h="534" extrusionOk="0">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5" name="Google Shape;1455;p288"/>
              <p:cNvSpPr/>
              <p:nvPr/>
            </p:nvSpPr>
            <p:spPr>
              <a:xfrm>
                <a:off x="5269360" y="2202972"/>
                <a:ext cx="454949" cy="455309"/>
              </a:xfrm>
              <a:custGeom>
                <a:avLst/>
                <a:gdLst/>
                <a:ahLst/>
                <a:cxnLst/>
                <a:rect l="l" t="t" r="r" b="b"/>
                <a:pathLst>
                  <a:path w="535" h="535" extrusionOk="0">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6" name="Google Shape;1456;p288"/>
              <p:cNvSpPr/>
              <p:nvPr/>
            </p:nvSpPr>
            <p:spPr>
              <a:xfrm>
                <a:off x="4913752" y="1713829"/>
                <a:ext cx="460348" cy="459628"/>
              </a:xfrm>
              <a:custGeom>
                <a:avLst/>
                <a:gdLst/>
                <a:ahLst/>
                <a:cxnLst/>
                <a:rect l="l" t="t" r="r" b="b"/>
                <a:pathLst>
                  <a:path w="541" h="540" extrusionOk="0">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7" name="Google Shape;1457;p288"/>
              <p:cNvSpPr/>
              <p:nvPr/>
            </p:nvSpPr>
            <p:spPr>
              <a:xfrm>
                <a:off x="3910179" y="2033807"/>
                <a:ext cx="1323643" cy="1396880"/>
              </a:xfrm>
              <a:custGeom>
                <a:avLst/>
                <a:gdLst/>
                <a:ahLst/>
                <a:cxnLst/>
                <a:rect l="l" t="t" r="r" b="b"/>
                <a:pathLst>
                  <a:path w="1790" h="1889" extrusionOk="0">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lt1"/>
              </a:solidFill>
              <a:ln>
                <a:noFill/>
              </a:ln>
              <a:effectLst>
                <a:outerShdw blurRad="812800" sx="116000" sy="116000" algn="ctr" rotWithShape="0">
                  <a:srgbClr val="000000">
                    <a:alpha val="14509"/>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8" name="Google Shape;1458;p288"/>
              <p:cNvSpPr/>
              <p:nvPr/>
            </p:nvSpPr>
            <p:spPr>
              <a:xfrm>
                <a:off x="4432491" y="2254751"/>
                <a:ext cx="270442" cy="53653"/>
              </a:xfrm>
              <a:custGeom>
                <a:avLst/>
                <a:gdLst/>
                <a:ahLst/>
                <a:cxnLst/>
                <a:rect l="l" t="t" r="r" b="b"/>
                <a:pathLst>
                  <a:path w="947" h="188" extrusionOk="0">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9" name="Google Shape;1459;p288"/>
              <p:cNvSpPr/>
              <p:nvPr/>
            </p:nvSpPr>
            <p:spPr>
              <a:xfrm>
                <a:off x="4717797" y="2279886"/>
                <a:ext cx="228872" cy="178723"/>
              </a:xfrm>
              <a:custGeom>
                <a:avLst/>
                <a:gdLst/>
                <a:ahLst/>
                <a:cxnLst/>
                <a:rect l="l" t="t" r="r" b="b"/>
                <a:pathLst>
                  <a:path w="802" h="626" extrusionOk="0">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0" name="Google Shape;1460;p288"/>
              <p:cNvSpPr/>
              <p:nvPr/>
            </p:nvSpPr>
            <p:spPr>
              <a:xfrm>
                <a:off x="4191056" y="2282423"/>
                <a:ext cx="228631" cy="181260"/>
              </a:xfrm>
              <a:custGeom>
                <a:avLst/>
                <a:gdLst/>
                <a:ahLst/>
                <a:cxnLst/>
                <a:rect l="l" t="t" r="r" b="b"/>
                <a:pathLst>
                  <a:path w="801" h="635" extrusionOk="0">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1" name="Google Shape;1461;p288"/>
              <p:cNvSpPr/>
              <p:nvPr/>
            </p:nvSpPr>
            <p:spPr>
              <a:xfrm>
                <a:off x="4935550" y="2459939"/>
                <a:ext cx="113712" cy="256665"/>
              </a:xfrm>
              <a:custGeom>
                <a:avLst/>
                <a:gdLst/>
                <a:ahLst/>
                <a:cxnLst/>
                <a:rect l="l" t="t" r="r" b="b"/>
                <a:pathLst>
                  <a:path w="398" h="899" extrusionOk="0">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2" name="Google Shape;1462;p288"/>
              <p:cNvSpPr/>
              <p:nvPr/>
            </p:nvSpPr>
            <p:spPr>
              <a:xfrm>
                <a:off x="4094739" y="2461992"/>
                <a:ext cx="109965" cy="261860"/>
              </a:xfrm>
              <a:custGeom>
                <a:avLst/>
                <a:gdLst/>
                <a:ahLst/>
                <a:cxnLst/>
                <a:rect l="l" t="t" r="r" b="b"/>
                <a:pathLst>
                  <a:path w="385" h="917" extrusionOk="0">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3" name="Google Shape;1463;p288"/>
              <p:cNvSpPr/>
              <p:nvPr/>
            </p:nvSpPr>
            <p:spPr>
              <a:xfrm>
                <a:off x="4938447" y="2741738"/>
                <a:ext cx="110811" cy="258478"/>
              </a:xfrm>
              <a:custGeom>
                <a:avLst/>
                <a:gdLst/>
                <a:ahLst/>
                <a:cxnLst/>
                <a:rect l="l" t="t" r="r" b="b"/>
                <a:pathLst>
                  <a:path w="388" h="905" extrusionOk="0">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4" name="Google Shape;1464;p288"/>
              <p:cNvSpPr/>
              <p:nvPr/>
            </p:nvSpPr>
            <p:spPr>
              <a:xfrm>
                <a:off x="4094742" y="2747174"/>
                <a:ext cx="113108" cy="259322"/>
              </a:xfrm>
              <a:custGeom>
                <a:avLst/>
                <a:gdLst/>
                <a:ahLst/>
                <a:cxnLst/>
                <a:rect l="l" t="t" r="r" b="b"/>
                <a:pathLst>
                  <a:path w="396" h="908" extrusionOk="0">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5" name="Google Shape;1465;p288"/>
              <p:cNvSpPr/>
              <p:nvPr/>
            </p:nvSpPr>
            <p:spPr>
              <a:xfrm>
                <a:off x="4720940" y="3001909"/>
                <a:ext cx="227785" cy="179328"/>
              </a:xfrm>
              <a:custGeom>
                <a:avLst/>
                <a:gdLst/>
                <a:ahLst/>
                <a:cxnLst/>
                <a:rect l="l" t="t" r="r" b="b"/>
                <a:pathLst>
                  <a:path w="798" h="628" extrusionOk="0">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6" name="Google Shape;1466;p288"/>
              <p:cNvSpPr/>
              <p:nvPr/>
            </p:nvSpPr>
            <p:spPr>
              <a:xfrm>
                <a:off x="4193596" y="3003842"/>
                <a:ext cx="231288" cy="179328"/>
              </a:xfrm>
              <a:custGeom>
                <a:avLst/>
                <a:gdLst/>
                <a:ahLst/>
                <a:cxnLst/>
                <a:rect l="l" t="t" r="r" b="b"/>
                <a:pathLst>
                  <a:path w="810" h="628" extrusionOk="0">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7" name="Google Shape;1467;p288"/>
              <p:cNvSpPr/>
              <p:nvPr/>
            </p:nvSpPr>
            <p:spPr>
              <a:xfrm>
                <a:off x="4437686" y="3157542"/>
                <a:ext cx="269837" cy="52203"/>
              </a:xfrm>
              <a:custGeom>
                <a:avLst/>
                <a:gdLst/>
                <a:ahLst/>
                <a:cxnLst/>
                <a:rect l="l" t="t" r="r" b="b"/>
                <a:pathLst>
                  <a:path w="945" h="183" extrusionOk="0">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grpSp>
      </p:grpSp>
      <p:sp>
        <p:nvSpPr>
          <p:cNvPr id="1468" name="Google Shape;1468;p288"/>
          <p:cNvSpPr txBox="1">
            <a:spLocks noGrp="1"/>
          </p:cNvSpPr>
          <p:nvPr>
            <p:ph type="body" idx="1"/>
          </p:nvPr>
        </p:nvSpPr>
        <p:spPr>
          <a:xfrm>
            <a:off x="562709"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9" name="Google Shape;1469;p288"/>
          <p:cNvSpPr txBox="1">
            <a:spLocks noGrp="1"/>
          </p:cNvSpPr>
          <p:nvPr>
            <p:ph type="body" idx="2"/>
          </p:nvPr>
        </p:nvSpPr>
        <p:spPr>
          <a:xfrm>
            <a:off x="562709"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0" name="Google Shape;1470;p288"/>
          <p:cNvSpPr txBox="1">
            <a:spLocks noGrp="1"/>
          </p:cNvSpPr>
          <p:nvPr>
            <p:ph type="body" idx="3"/>
          </p:nvPr>
        </p:nvSpPr>
        <p:spPr>
          <a:xfrm>
            <a:off x="562709"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1" name="Google Shape;1471;p288"/>
          <p:cNvSpPr txBox="1">
            <a:spLocks noGrp="1"/>
          </p:cNvSpPr>
          <p:nvPr>
            <p:ph type="body" idx="4"/>
          </p:nvPr>
        </p:nvSpPr>
        <p:spPr>
          <a:xfrm>
            <a:off x="562709"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2" name="Google Shape;1472;p288"/>
          <p:cNvSpPr txBox="1">
            <a:spLocks noGrp="1"/>
          </p:cNvSpPr>
          <p:nvPr>
            <p:ph type="body" idx="5"/>
          </p:nvPr>
        </p:nvSpPr>
        <p:spPr>
          <a:xfrm>
            <a:off x="562709"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3" name="Google Shape;1473;p288"/>
          <p:cNvSpPr txBox="1">
            <a:spLocks noGrp="1"/>
          </p:cNvSpPr>
          <p:nvPr>
            <p:ph type="body" idx="6"/>
          </p:nvPr>
        </p:nvSpPr>
        <p:spPr>
          <a:xfrm>
            <a:off x="6420898"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4" name="Google Shape;1474;p288"/>
          <p:cNvSpPr txBox="1">
            <a:spLocks noGrp="1"/>
          </p:cNvSpPr>
          <p:nvPr>
            <p:ph type="body" idx="7"/>
          </p:nvPr>
        </p:nvSpPr>
        <p:spPr>
          <a:xfrm>
            <a:off x="6420898"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5" name="Google Shape;1475;p288"/>
          <p:cNvSpPr txBox="1">
            <a:spLocks noGrp="1"/>
          </p:cNvSpPr>
          <p:nvPr>
            <p:ph type="body" idx="8"/>
          </p:nvPr>
        </p:nvSpPr>
        <p:spPr>
          <a:xfrm>
            <a:off x="6420898"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6" name="Google Shape;1476;p288"/>
          <p:cNvSpPr txBox="1">
            <a:spLocks noGrp="1"/>
          </p:cNvSpPr>
          <p:nvPr>
            <p:ph type="body" idx="9"/>
          </p:nvPr>
        </p:nvSpPr>
        <p:spPr>
          <a:xfrm>
            <a:off x="6420898"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7" name="Google Shape;1477;p288"/>
          <p:cNvSpPr txBox="1">
            <a:spLocks noGrp="1"/>
          </p:cNvSpPr>
          <p:nvPr>
            <p:ph type="body" idx="13"/>
          </p:nvPr>
        </p:nvSpPr>
        <p:spPr>
          <a:xfrm>
            <a:off x="6420898"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2">
    <p:spTree>
      <p:nvGrpSpPr>
        <p:cNvPr id="1" name="Shape 1478"/>
        <p:cNvGrpSpPr/>
        <p:nvPr/>
      </p:nvGrpSpPr>
      <p:grpSpPr>
        <a:xfrm>
          <a:off x="0" y="0"/>
          <a:ext cx="0" cy="0"/>
          <a:chOff x="0" y="0"/>
          <a:chExt cx="0" cy="0"/>
        </a:xfrm>
      </p:grpSpPr>
      <p:pic>
        <p:nvPicPr>
          <p:cNvPr id="1479" name="Google Shape;1479;p28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80" name="Google Shape;1480;p28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81" name="Google Shape;1481;p28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aption">
  <p:cSld name="1_Caption 40">
    <p:spTree>
      <p:nvGrpSpPr>
        <p:cNvPr id="1" name="Shape 1482"/>
        <p:cNvGrpSpPr/>
        <p:nvPr/>
      </p:nvGrpSpPr>
      <p:grpSpPr>
        <a:xfrm>
          <a:off x="0" y="0"/>
          <a:ext cx="0" cy="0"/>
          <a:chOff x="0" y="0"/>
          <a:chExt cx="0" cy="0"/>
        </a:xfrm>
      </p:grpSpPr>
      <p:sp>
        <p:nvSpPr>
          <p:cNvPr id="1483" name="Google Shape;1483;p290"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484" name="Google Shape;1484;p29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85" name="Google Shape;1485;p290"/>
          <p:cNvGrpSpPr/>
          <p:nvPr/>
        </p:nvGrpSpPr>
        <p:grpSpPr>
          <a:xfrm>
            <a:off x="2263140" y="1653932"/>
            <a:ext cx="4747260" cy="830997"/>
            <a:chOff x="2263140" y="1779657"/>
            <a:chExt cx="4747260" cy="830997"/>
          </a:xfrm>
        </p:grpSpPr>
        <p:cxnSp>
          <p:nvCxnSpPr>
            <p:cNvPr id="1486" name="Google Shape;1486;p290"/>
            <p:cNvCxnSpPr/>
            <p:nvPr/>
          </p:nvCxnSpPr>
          <p:spPr>
            <a:xfrm>
              <a:off x="2263140" y="2042160"/>
              <a:ext cx="4747260" cy="0"/>
            </a:xfrm>
            <a:prstGeom prst="straightConnector1">
              <a:avLst/>
            </a:prstGeom>
            <a:noFill/>
            <a:ln w="19050" cap="flat" cmpd="sng">
              <a:solidFill>
                <a:schemeClr val="lt2"/>
              </a:solidFill>
              <a:prstDash val="solid"/>
              <a:round/>
              <a:headEnd type="none" w="sm" len="sm"/>
              <a:tailEnd type="none" w="sm" len="sm"/>
            </a:ln>
          </p:spPr>
        </p:cxnSp>
        <p:sp>
          <p:nvSpPr>
            <p:cNvPr id="1487" name="Google Shape;1487;p290"/>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lt2"/>
                  </a:solidFill>
                  <a:latin typeface="Public Sans"/>
                  <a:ea typeface="Public Sans"/>
                  <a:cs typeface="Public Sans"/>
                  <a:sym typeface="Public Sans"/>
                </a:rPr>
                <a:t>“</a:t>
              </a:r>
              <a:endParaRPr sz="4800" b="0" i="0" u="none" strike="noStrike" cap="none">
                <a:solidFill>
                  <a:schemeClr val="lt2"/>
                </a:solidFill>
                <a:latin typeface="Public Sans"/>
                <a:ea typeface="Public Sans"/>
                <a:cs typeface="Public Sans"/>
                <a:sym typeface="Public Sans"/>
              </a:endParaRPr>
            </a:p>
          </p:txBody>
        </p:sp>
      </p:grpSp>
      <p:sp>
        <p:nvSpPr>
          <p:cNvPr id="1488" name="Google Shape;1488;p290"/>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aption">
  <p:cSld name="1_Caption 41">
    <p:spTree>
      <p:nvGrpSpPr>
        <p:cNvPr id="1" name="Shape 1489"/>
        <p:cNvGrpSpPr/>
        <p:nvPr/>
      </p:nvGrpSpPr>
      <p:grpSpPr>
        <a:xfrm>
          <a:off x="0" y="0"/>
          <a:ext cx="0" cy="0"/>
          <a:chOff x="0" y="0"/>
          <a:chExt cx="0" cy="0"/>
        </a:xfrm>
      </p:grpSpPr>
      <p:sp>
        <p:nvSpPr>
          <p:cNvPr id="1490" name="Google Shape;1490;p291"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491" name="Google Shape;1491;p29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92" name="Google Shape;1492;p291"/>
          <p:cNvGrpSpPr/>
          <p:nvPr/>
        </p:nvGrpSpPr>
        <p:grpSpPr>
          <a:xfrm>
            <a:off x="2263140" y="1653932"/>
            <a:ext cx="4747260" cy="830997"/>
            <a:chOff x="2263140" y="1779657"/>
            <a:chExt cx="4747260" cy="830997"/>
          </a:xfrm>
        </p:grpSpPr>
        <p:cxnSp>
          <p:nvCxnSpPr>
            <p:cNvPr id="1493" name="Google Shape;1493;p291"/>
            <p:cNvCxnSpPr/>
            <p:nvPr/>
          </p:nvCxnSpPr>
          <p:spPr>
            <a:xfrm>
              <a:off x="2263140" y="2042160"/>
              <a:ext cx="4747260" cy="0"/>
            </a:xfrm>
            <a:prstGeom prst="straightConnector1">
              <a:avLst/>
            </a:prstGeom>
            <a:noFill/>
            <a:ln w="19050" cap="flat" cmpd="sng">
              <a:solidFill>
                <a:srgbClr val="50AFE6"/>
              </a:solidFill>
              <a:prstDash val="solid"/>
              <a:round/>
              <a:headEnd type="none" w="sm" len="sm"/>
              <a:tailEnd type="none" w="sm" len="sm"/>
            </a:ln>
          </p:spPr>
        </p:cxnSp>
        <p:sp>
          <p:nvSpPr>
            <p:cNvPr id="1494" name="Google Shape;1494;p291"/>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rgbClr val="50AFE6"/>
                  </a:solidFill>
                  <a:latin typeface="Public Sans"/>
                  <a:ea typeface="Public Sans"/>
                  <a:cs typeface="Public Sans"/>
                  <a:sym typeface="Public Sans"/>
                </a:rPr>
                <a:t>“</a:t>
              </a:r>
              <a:endParaRPr sz="4800" b="0" i="0" u="none" strike="noStrike" cap="none">
                <a:solidFill>
                  <a:srgbClr val="50AFE6"/>
                </a:solidFill>
                <a:latin typeface="Public Sans"/>
                <a:ea typeface="Public Sans"/>
                <a:cs typeface="Public Sans"/>
                <a:sym typeface="Public Sans"/>
              </a:endParaRPr>
            </a:p>
          </p:txBody>
        </p:sp>
      </p:grpSp>
      <p:sp>
        <p:nvSpPr>
          <p:cNvPr id="1495" name="Google Shape;1495;p291"/>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_Title and Content">
  <p:cSld name="Objectives 2">
    <p:spTree>
      <p:nvGrpSpPr>
        <p:cNvPr id="1" name="Shape 55"/>
        <p:cNvGrpSpPr/>
        <p:nvPr/>
      </p:nvGrpSpPr>
      <p:grpSpPr>
        <a:xfrm>
          <a:off x="0" y="0"/>
          <a:ext cx="0" cy="0"/>
          <a:chOff x="0" y="0"/>
          <a:chExt cx="0" cy="0"/>
        </a:xfrm>
      </p:grpSpPr>
      <p:pic>
        <p:nvPicPr>
          <p:cNvPr id="56" name="Google Shape;56;p220"/>
          <p:cNvPicPr preferRelativeResize="0"/>
          <p:nvPr/>
        </p:nvPicPr>
        <p:blipFill rotWithShape="1">
          <a:blip r:embed="rId2">
            <a:alphaModFix/>
          </a:blip>
          <a:srcRect l="16974" t="14937" r="19507" b="5408"/>
          <a:stretch/>
        </p:blipFill>
        <p:spPr>
          <a:xfrm>
            <a:off x="6412523" y="0"/>
            <a:ext cx="2731477" cy="5143500"/>
          </a:xfrm>
          <a:prstGeom prst="rect">
            <a:avLst/>
          </a:prstGeom>
          <a:noFill/>
          <a:ln>
            <a:noFill/>
          </a:ln>
        </p:spPr>
      </p:pic>
      <p:pic>
        <p:nvPicPr>
          <p:cNvPr id="57" name="Google Shape;57;p220"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58" name="Google Shape;58;p220"/>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 name="Google Shape;59;p220"/>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 name="Google Shape;60;p22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 name="Google Shape;61;p22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Caption">
  <p:cSld name="1_Caption 42">
    <p:spTree>
      <p:nvGrpSpPr>
        <p:cNvPr id="1" name="Shape 1496"/>
        <p:cNvGrpSpPr/>
        <p:nvPr/>
      </p:nvGrpSpPr>
      <p:grpSpPr>
        <a:xfrm>
          <a:off x="0" y="0"/>
          <a:ext cx="0" cy="0"/>
          <a:chOff x="0" y="0"/>
          <a:chExt cx="0" cy="0"/>
        </a:xfrm>
      </p:grpSpPr>
      <p:sp>
        <p:nvSpPr>
          <p:cNvPr id="1497" name="Google Shape;1497;p292"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498" name="Google Shape;1498;p29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99" name="Google Shape;1499;p292"/>
          <p:cNvGrpSpPr/>
          <p:nvPr/>
        </p:nvGrpSpPr>
        <p:grpSpPr>
          <a:xfrm>
            <a:off x="2263140" y="1653932"/>
            <a:ext cx="4747260" cy="830997"/>
            <a:chOff x="2263140" y="1779657"/>
            <a:chExt cx="4747260" cy="830997"/>
          </a:xfrm>
        </p:grpSpPr>
        <p:cxnSp>
          <p:nvCxnSpPr>
            <p:cNvPr id="1500" name="Google Shape;1500;p292"/>
            <p:cNvCxnSpPr/>
            <p:nvPr/>
          </p:nvCxnSpPr>
          <p:spPr>
            <a:xfrm>
              <a:off x="2263140" y="2042160"/>
              <a:ext cx="4747260" cy="0"/>
            </a:xfrm>
            <a:prstGeom prst="straightConnector1">
              <a:avLst/>
            </a:prstGeom>
            <a:noFill/>
            <a:ln w="19050" cap="flat" cmpd="sng">
              <a:solidFill>
                <a:schemeClr val="accent2"/>
              </a:solidFill>
              <a:prstDash val="solid"/>
              <a:round/>
              <a:headEnd type="none" w="sm" len="sm"/>
              <a:tailEnd type="none" w="sm" len="sm"/>
            </a:ln>
          </p:spPr>
        </p:cxnSp>
        <p:sp>
          <p:nvSpPr>
            <p:cNvPr id="1501" name="Google Shape;1501;p292"/>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accent2"/>
                  </a:solidFill>
                  <a:latin typeface="Public Sans"/>
                  <a:ea typeface="Public Sans"/>
                  <a:cs typeface="Public Sans"/>
                  <a:sym typeface="Public Sans"/>
                </a:rPr>
                <a:t>“</a:t>
              </a:r>
              <a:endParaRPr sz="4800" b="0" i="0" u="none" strike="noStrike" cap="none">
                <a:solidFill>
                  <a:schemeClr val="accent2"/>
                </a:solidFill>
                <a:latin typeface="Public Sans"/>
                <a:ea typeface="Public Sans"/>
                <a:cs typeface="Public Sans"/>
                <a:sym typeface="Public Sans"/>
              </a:endParaRPr>
            </a:p>
          </p:txBody>
        </p:sp>
      </p:grpSp>
      <p:sp>
        <p:nvSpPr>
          <p:cNvPr id="1502" name="Google Shape;1502;p292"/>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3"/>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Caption">
  <p:cSld name="1_Caption 43">
    <p:spTree>
      <p:nvGrpSpPr>
        <p:cNvPr id="1" name="Shape 1503"/>
        <p:cNvGrpSpPr/>
        <p:nvPr/>
      </p:nvGrpSpPr>
      <p:grpSpPr>
        <a:xfrm>
          <a:off x="0" y="0"/>
          <a:ext cx="0" cy="0"/>
          <a:chOff x="0" y="0"/>
          <a:chExt cx="0" cy="0"/>
        </a:xfrm>
      </p:grpSpPr>
      <p:sp>
        <p:nvSpPr>
          <p:cNvPr id="1504" name="Google Shape;1504;p293"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505" name="Google Shape;1505;p29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506" name="Google Shape;1506;p293"/>
          <p:cNvGrpSpPr/>
          <p:nvPr/>
        </p:nvGrpSpPr>
        <p:grpSpPr>
          <a:xfrm>
            <a:off x="1403060" y="1183590"/>
            <a:ext cx="6337881" cy="1569620"/>
            <a:chOff x="1492092" y="1002130"/>
            <a:chExt cx="6337881" cy="1569620"/>
          </a:xfrm>
        </p:grpSpPr>
        <p:cxnSp>
          <p:nvCxnSpPr>
            <p:cNvPr id="1507" name="Google Shape;1507;p293"/>
            <p:cNvCxnSpPr/>
            <p:nvPr/>
          </p:nvCxnSpPr>
          <p:spPr>
            <a:xfrm>
              <a:off x="1492092" y="1449493"/>
              <a:ext cx="6337881" cy="0"/>
            </a:xfrm>
            <a:prstGeom prst="straightConnector1">
              <a:avLst/>
            </a:prstGeom>
            <a:noFill/>
            <a:ln w="12700" cap="flat" cmpd="sng">
              <a:solidFill>
                <a:srgbClr val="D8D8D8"/>
              </a:solidFill>
              <a:prstDash val="solid"/>
              <a:round/>
              <a:headEnd type="none" w="sm" len="sm"/>
              <a:tailEnd type="none" w="sm" len="sm"/>
            </a:ln>
          </p:spPr>
        </p:cxnSp>
        <p:sp>
          <p:nvSpPr>
            <p:cNvPr id="1508" name="Google Shape;1508;p293"/>
            <p:cNvSpPr txBox="1"/>
            <p:nvPr/>
          </p:nvSpPr>
          <p:spPr>
            <a:xfrm>
              <a:off x="4302597" y="1002130"/>
              <a:ext cx="716871" cy="156962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9600" b="0" i="0" u="none" strike="noStrike" cap="none">
                  <a:solidFill>
                    <a:schemeClr val="accent4"/>
                  </a:solidFill>
                  <a:latin typeface="Public Sans"/>
                  <a:ea typeface="Public Sans"/>
                  <a:cs typeface="Public Sans"/>
                  <a:sym typeface="Public Sans"/>
                </a:rPr>
                <a:t>“</a:t>
              </a:r>
              <a:endParaRPr sz="9600" b="0" i="0" u="none" strike="noStrike" cap="none">
                <a:solidFill>
                  <a:schemeClr val="accent4"/>
                </a:solidFill>
                <a:latin typeface="Public Sans"/>
                <a:ea typeface="Public Sans"/>
                <a:cs typeface="Public Sans"/>
                <a:sym typeface="Public Sans"/>
              </a:endParaRPr>
            </a:p>
          </p:txBody>
        </p:sp>
      </p:grpSp>
      <p:grpSp>
        <p:nvGrpSpPr>
          <p:cNvPr id="1509" name="Google Shape;1509;p293"/>
          <p:cNvGrpSpPr/>
          <p:nvPr/>
        </p:nvGrpSpPr>
        <p:grpSpPr>
          <a:xfrm>
            <a:off x="1492092" y="3662045"/>
            <a:ext cx="6159817" cy="71120"/>
            <a:chOff x="2145983" y="2931954"/>
            <a:chExt cx="6159817" cy="71120"/>
          </a:xfrm>
        </p:grpSpPr>
        <p:sp>
          <p:nvSpPr>
            <p:cNvPr id="1510" name="Google Shape;1510;p293"/>
            <p:cNvSpPr/>
            <p:nvPr/>
          </p:nvSpPr>
          <p:spPr>
            <a:xfrm>
              <a:off x="2145983" y="2931954"/>
              <a:ext cx="6159817" cy="71120"/>
            </a:xfrm>
            <a:prstGeom prst="roundRect">
              <a:avLst>
                <a:gd name="adj" fmla="val 50000"/>
              </a:avLst>
            </a:prstGeom>
            <a:solidFill>
              <a:schemeClr val="lt2"/>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11" name="Google Shape;1511;p293"/>
            <p:cNvSpPr/>
            <p:nvPr/>
          </p:nvSpPr>
          <p:spPr>
            <a:xfrm>
              <a:off x="3869954" y="2931954"/>
              <a:ext cx="2711874" cy="71120"/>
            </a:xfrm>
            <a:prstGeom prst="roundRect">
              <a:avLst>
                <a:gd name="adj" fmla="val 50000"/>
              </a:avLst>
            </a:prstGeom>
            <a:solidFill>
              <a:srgbClr val="50AFE6"/>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12" name="Google Shape;1512;p293"/>
          <p:cNvSpPr txBox="1">
            <a:spLocks noGrp="1"/>
          </p:cNvSpPr>
          <p:nvPr>
            <p:ph type="body" idx="1"/>
          </p:nvPr>
        </p:nvSpPr>
        <p:spPr>
          <a:xfrm>
            <a:off x="571500" y="2030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Caption">
  <p:cSld name="1_Caption 44">
    <p:spTree>
      <p:nvGrpSpPr>
        <p:cNvPr id="1" name="Shape 1513"/>
        <p:cNvGrpSpPr/>
        <p:nvPr/>
      </p:nvGrpSpPr>
      <p:grpSpPr>
        <a:xfrm>
          <a:off x="0" y="0"/>
          <a:ext cx="0" cy="0"/>
          <a:chOff x="0" y="0"/>
          <a:chExt cx="0" cy="0"/>
        </a:xfrm>
      </p:grpSpPr>
      <p:grpSp>
        <p:nvGrpSpPr>
          <p:cNvPr id="1514" name="Google Shape;1514;p294"/>
          <p:cNvGrpSpPr/>
          <p:nvPr/>
        </p:nvGrpSpPr>
        <p:grpSpPr>
          <a:xfrm>
            <a:off x="444" y="0"/>
            <a:ext cx="9143556" cy="5143500"/>
            <a:chOff x="444" y="317809"/>
            <a:chExt cx="9143556" cy="5143500"/>
          </a:xfrm>
        </p:grpSpPr>
        <p:pic>
          <p:nvPicPr>
            <p:cNvPr id="1515" name="Google Shape;1515;p294"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16" name="Google Shape;1516;p294"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17" name="Google Shape;1517;p294"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18" name="Google Shape;1518;p294"/>
          <p:cNvGrpSpPr/>
          <p:nvPr/>
        </p:nvGrpSpPr>
        <p:grpSpPr>
          <a:xfrm>
            <a:off x="904073" y="1547578"/>
            <a:ext cx="7494347" cy="2133815"/>
            <a:chOff x="822793" y="1506938"/>
            <a:chExt cx="7494347" cy="2133815"/>
          </a:xfrm>
        </p:grpSpPr>
        <p:sp>
          <p:nvSpPr>
            <p:cNvPr id="1519" name="Google Shape;1519;p294"/>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20" name="Google Shape;1520;p294"/>
            <p:cNvGrpSpPr/>
            <p:nvPr/>
          </p:nvGrpSpPr>
          <p:grpSpPr>
            <a:xfrm>
              <a:off x="822793" y="1506938"/>
              <a:ext cx="7391734" cy="1999241"/>
              <a:chOff x="1565910" y="1469735"/>
              <a:chExt cx="6079542" cy="2048377"/>
            </a:xfrm>
          </p:grpSpPr>
          <p:sp>
            <p:nvSpPr>
              <p:cNvPr id="1521" name="Google Shape;1521;p294"/>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22" name="Google Shape;1522;p294"/>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23" name="Google Shape;1523;p294"/>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Caption">
  <p:cSld name="1_Caption 45">
    <p:spTree>
      <p:nvGrpSpPr>
        <p:cNvPr id="1" name="Shape 1524"/>
        <p:cNvGrpSpPr/>
        <p:nvPr/>
      </p:nvGrpSpPr>
      <p:grpSpPr>
        <a:xfrm>
          <a:off x="0" y="0"/>
          <a:ext cx="0" cy="0"/>
          <a:chOff x="0" y="0"/>
          <a:chExt cx="0" cy="0"/>
        </a:xfrm>
      </p:grpSpPr>
      <p:grpSp>
        <p:nvGrpSpPr>
          <p:cNvPr id="1525" name="Google Shape;1525;p295"/>
          <p:cNvGrpSpPr/>
          <p:nvPr/>
        </p:nvGrpSpPr>
        <p:grpSpPr>
          <a:xfrm>
            <a:off x="444" y="0"/>
            <a:ext cx="9143556" cy="5143500"/>
            <a:chOff x="444" y="317809"/>
            <a:chExt cx="9143556" cy="5143500"/>
          </a:xfrm>
        </p:grpSpPr>
        <p:pic>
          <p:nvPicPr>
            <p:cNvPr id="1526" name="Google Shape;1526;p295"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27" name="Google Shape;1527;p295"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28" name="Google Shape;1528;p295"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29" name="Google Shape;1529;p295"/>
          <p:cNvGrpSpPr/>
          <p:nvPr/>
        </p:nvGrpSpPr>
        <p:grpSpPr>
          <a:xfrm>
            <a:off x="904073" y="1547578"/>
            <a:ext cx="7494347" cy="2133815"/>
            <a:chOff x="822793" y="1506938"/>
            <a:chExt cx="7494347" cy="2133815"/>
          </a:xfrm>
        </p:grpSpPr>
        <p:sp>
          <p:nvSpPr>
            <p:cNvPr id="1530" name="Google Shape;1530;p295"/>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A99ED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31" name="Google Shape;1531;p295"/>
            <p:cNvGrpSpPr/>
            <p:nvPr/>
          </p:nvGrpSpPr>
          <p:grpSpPr>
            <a:xfrm>
              <a:off x="822793" y="1506938"/>
              <a:ext cx="7391734" cy="1999241"/>
              <a:chOff x="1565910" y="1469735"/>
              <a:chExt cx="6079542" cy="2048377"/>
            </a:xfrm>
          </p:grpSpPr>
          <p:sp>
            <p:nvSpPr>
              <p:cNvPr id="1532" name="Google Shape;1532;p295"/>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33" name="Google Shape;1533;p295"/>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34" name="Google Shape;1534;p295"/>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Caption">
  <p:cSld name="1_Caption 46">
    <p:spTree>
      <p:nvGrpSpPr>
        <p:cNvPr id="1" name="Shape 1535"/>
        <p:cNvGrpSpPr/>
        <p:nvPr/>
      </p:nvGrpSpPr>
      <p:grpSpPr>
        <a:xfrm>
          <a:off x="0" y="0"/>
          <a:ext cx="0" cy="0"/>
          <a:chOff x="0" y="0"/>
          <a:chExt cx="0" cy="0"/>
        </a:xfrm>
      </p:grpSpPr>
      <p:grpSp>
        <p:nvGrpSpPr>
          <p:cNvPr id="1536" name="Google Shape;1536;p296"/>
          <p:cNvGrpSpPr/>
          <p:nvPr/>
        </p:nvGrpSpPr>
        <p:grpSpPr>
          <a:xfrm>
            <a:off x="444" y="0"/>
            <a:ext cx="9143556" cy="5143500"/>
            <a:chOff x="444" y="317809"/>
            <a:chExt cx="9143556" cy="5143500"/>
          </a:xfrm>
        </p:grpSpPr>
        <p:pic>
          <p:nvPicPr>
            <p:cNvPr id="1537" name="Google Shape;1537;p296"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38" name="Google Shape;1538;p296"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39" name="Google Shape;1539;p29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40" name="Google Shape;1540;p296"/>
          <p:cNvGrpSpPr/>
          <p:nvPr/>
        </p:nvGrpSpPr>
        <p:grpSpPr>
          <a:xfrm>
            <a:off x="904073" y="1547578"/>
            <a:ext cx="7494347" cy="2133815"/>
            <a:chOff x="822793" y="1506938"/>
            <a:chExt cx="7494347" cy="2133815"/>
          </a:xfrm>
        </p:grpSpPr>
        <p:sp>
          <p:nvSpPr>
            <p:cNvPr id="1541" name="Google Shape;1541;p296"/>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42" name="Google Shape;1542;p296"/>
            <p:cNvGrpSpPr/>
            <p:nvPr/>
          </p:nvGrpSpPr>
          <p:grpSpPr>
            <a:xfrm>
              <a:off x="822793" y="1506938"/>
              <a:ext cx="7391734" cy="1999241"/>
              <a:chOff x="1565910" y="1469735"/>
              <a:chExt cx="6079542" cy="2048377"/>
            </a:xfrm>
          </p:grpSpPr>
          <p:sp>
            <p:nvSpPr>
              <p:cNvPr id="1543" name="Google Shape;1543;p296"/>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4" name="Google Shape;1544;p296"/>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45" name="Google Shape;1545;p296"/>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Caption">
  <p:cSld name="1_Caption 47">
    <p:spTree>
      <p:nvGrpSpPr>
        <p:cNvPr id="1" name="Shape 1546"/>
        <p:cNvGrpSpPr/>
        <p:nvPr/>
      </p:nvGrpSpPr>
      <p:grpSpPr>
        <a:xfrm>
          <a:off x="0" y="0"/>
          <a:ext cx="0" cy="0"/>
          <a:chOff x="0" y="0"/>
          <a:chExt cx="0" cy="0"/>
        </a:xfrm>
      </p:grpSpPr>
      <p:grpSp>
        <p:nvGrpSpPr>
          <p:cNvPr id="1547" name="Google Shape;1547;p297"/>
          <p:cNvGrpSpPr/>
          <p:nvPr/>
        </p:nvGrpSpPr>
        <p:grpSpPr>
          <a:xfrm>
            <a:off x="444" y="0"/>
            <a:ext cx="9143556" cy="5143500"/>
            <a:chOff x="444" y="317809"/>
            <a:chExt cx="9143556" cy="5143500"/>
          </a:xfrm>
        </p:grpSpPr>
        <p:pic>
          <p:nvPicPr>
            <p:cNvPr id="1548" name="Google Shape;1548;p297"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49" name="Google Shape;1549;p297"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50" name="Google Shape;1550;p29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51" name="Google Shape;1551;p297"/>
          <p:cNvSpPr/>
          <p:nvPr/>
        </p:nvSpPr>
        <p:spPr>
          <a:xfrm>
            <a:off x="1893911" y="1825943"/>
            <a:ext cx="5027524" cy="1212468"/>
          </a:xfrm>
          <a:prstGeom prst="roundRect">
            <a:avLst>
              <a:gd name="adj" fmla="val 16667"/>
            </a:avLst>
          </a:prstGeom>
          <a:noFill/>
          <a:ln w="254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2" name="Google Shape;1552;p297"/>
          <p:cNvSpPr/>
          <p:nvPr/>
        </p:nvSpPr>
        <p:spPr>
          <a:xfrm>
            <a:off x="2222565" y="2127950"/>
            <a:ext cx="5027524" cy="1212468"/>
          </a:xfrm>
          <a:prstGeom prst="roundRect">
            <a:avLst>
              <a:gd name="adj" fmla="val 16667"/>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3" name="Google Shape;1553;p297"/>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54" name="Google Shape;1554;p297"/>
          <p:cNvGrpSpPr/>
          <p:nvPr/>
        </p:nvGrpSpPr>
        <p:grpSpPr>
          <a:xfrm>
            <a:off x="1985011" y="1602036"/>
            <a:ext cx="502919" cy="45719"/>
            <a:chOff x="1985011" y="1602036"/>
            <a:chExt cx="502919" cy="45719"/>
          </a:xfrm>
        </p:grpSpPr>
        <p:sp>
          <p:nvSpPr>
            <p:cNvPr id="1555" name="Google Shape;1555;p297"/>
            <p:cNvSpPr/>
            <p:nvPr/>
          </p:nvSpPr>
          <p:spPr>
            <a:xfrm>
              <a:off x="19850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6" name="Google Shape;1556;p297"/>
            <p:cNvSpPr/>
            <p:nvPr/>
          </p:nvSpPr>
          <p:spPr>
            <a:xfrm>
              <a:off x="21374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7" name="Google Shape;1557;p297"/>
            <p:cNvSpPr/>
            <p:nvPr/>
          </p:nvSpPr>
          <p:spPr>
            <a:xfrm>
              <a:off x="22898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8" name="Google Shape;1558;p297"/>
            <p:cNvSpPr/>
            <p:nvPr/>
          </p:nvSpPr>
          <p:spPr>
            <a:xfrm>
              <a:off x="24422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59" name="Google Shape;1559;p297"/>
          <p:cNvGrpSpPr/>
          <p:nvPr/>
        </p:nvGrpSpPr>
        <p:grpSpPr>
          <a:xfrm>
            <a:off x="6656071" y="3518606"/>
            <a:ext cx="502919" cy="45719"/>
            <a:chOff x="6656071" y="3518606"/>
            <a:chExt cx="502919" cy="45719"/>
          </a:xfrm>
        </p:grpSpPr>
        <p:sp>
          <p:nvSpPr>
            <p:cNvPr id="1560" name="Google Shape;1560;p297"/>
            <p:cNvSpPr/>
            <p:nvPr/>
          </p:nvSpPr>
          <p:spPr>
            <a:xfrm>
              <a:off x="66560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1" name="Google Shape;1561;p297"/>
            <p:cNvSpPr/>
            <p:nvPr/>
          </p:nvSpPr>
          <p:spPr>
            <a:xfrm>
              <a:off x="68084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2" name="Google Shape;1562;p297"/>
            <p:cNvSpPr/>
            <p:nvPr/>
          </p:nvSpPr>
          <p:spPr>
            <a:xfrm>
              <a:off x="69608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3" name="Google Shape;1563;p297"/>
            <p:cNvSpPr/>
            <p:nvPr/>
          </p:nvSpPr>
          <p:spPr>
            <a:xfrm>
              <a:off x="71132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64" name="Google Shape;1564;p297"/>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Caption">
  <p:cSld name="1_Caption 48">
    <p:spTree>
      <p:nvGrpSpPr>
        <p:cNvPr id="1" name="Shape 1565"/>
        <p:cNvGrpSpPr/>
        <p:nvPr/>
      </p:nvGrpSpPr>
      <p:grpSpPr>
        <a:xfrm>
          <a:off x="0" y="0"/>
          <a:ext cx="0" cy="0"/>
          <a:chOff x="0" y="0"/>
          <a:chExt cx="0" cy="0"/>
        </a:xfrm>
      </p:grpSpPr>
      <p:grpSp>
        <p:nvGrpSpPr>
          <p:cNvPr id="1566" name="Google Shape;1566;p298"/>
          <p:cNvGrpSpPr/>
          <p:nvPr/>
        </p:nvGrpSpPr>
        <p:grpSpPr>
          <a:xfrm>
            <a:off x="444" y="0"/>
            <a:ext cx="9143556" cy="5143500"/>
            <a:chOff x="444" y="317809"/>
            <a:chExt cx="9143556" cy="5143500"/>
          </a:xfrm>
        </p:grpSpPr>
        <p:pic>
          <p:nvPicPr>
            <p:cNvPr id="1567" name="Google Shape;1567;p298"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68" name="Google Shape;1568;p298"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69" name="Google Shape;1569;p29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70" name="Google Shape;1570;p298"/>
          <p:cNvSpPr/>
          <p:nvPr/>
        </p:nvSpPr>
        <p:spPr>
          <a:xfrm>
            <a:off x="1893911" y="1825943"/>
            <a:ext cx="5027524" cy="1212468"/>
          </a:xfrm>
          <a:prstGeom prst="roundRect">
            <a:avLst>
              <a:gd name="adj" fmla="val 16667"/>
            </a:avLst>
          </a:prstGeom>
          <a:noFill/>
          <a:ln w="25400" cap="flat" cmpd="sng">
            <a:solidFill>
              <a:srgbClr val="7F6EB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1" name="Google Shape;1571;p298"/>
          <p:cNvSpPr/>
          <p:nvPr/>
        </p:nvSpPr>
        <p:spPr>
          <a:xfrm>
            <a:off x="2222565" y="2127950"/>
            <a:ext cx="5027524" cy="1212468"/>
          </a:xfrm>
          <a:prstGeom prst="roundRect">
            <a:avLst>
              <a:gd name="adj" fmla="val 16667"/>
            </a:avLst>
          </a:prstGeom>
          <a:noFill/>
          <a:ln w="25400" cap="flat" cmpd="sng">
            <a:solidFill>
              <a:srgbClr val="50AFE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2" name="Google Shape;1572;p298"/>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73" name="Google Shape;1573;p298"/>
          <p:cNvGrpSpPr/>
          <p:nvPr/>
        </p:nvGrpSpPr>
        <p:grpSpPr>
          <a:xfrm>
            <a:off x="1985011" y="1602036"/>
            <a:ext cx="502919" cy="45719"/>
            <a:chOff x="1985011" y="1602036"/>
            <a:chExt cx="502919" cy="45719"/>
          </a:xfrm>
        </p:grpSpPr>
        <p:sp>
          <p:nvSpPr>
            <p:cNvPr id="1574" name="Google Shape;1574;p298"/>
            <p:cNvSpPr/>
            <p:nvPr/>
          </p:nvSpPr>
          <p:spPr>
            <a:xfrm>
              <a:off x="19850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5" name="Google Shape;1575;p298"/>
            <p:cNvSpPr/>
            <p:nvPr/>
          </p:nvSpPr>
          <p:spPr>
            <a:xfrm>
              <a:off x="21374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6" name="Google Shape;1576;p298"/>
            <p:cNvSpPr/>
            <p:nvPr/>
          </p:nvSpPr>
          <p:spPr>
            <a:xfrm>
              <a:off x="22898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7" name="Google Shape;1577;p298"/>
            <p:cNvSpPr/>
            <p:nvPr/>
          </p:nvSpPr>
          <p:spPr>
            <a:xfrm>
              <a:off x="24422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78" name="Google Shape;1578;p298"/>
          <p:cNvGrpSpPr/>
          <p:nvPr/>
        </p:nvGrpSpPr>
        <p:grpSpPr>
          <a:xfrm>
            <a:off x="6656071" y="3518606"/>
            <a:ext cx="502919" cy="45719"/>
            <a:chOff x="6656071" y="3518606"/>
            <a:chExt cx="502919" cy="45719"/>
          </a:xfrm>
        </p:grpSpPr>
        <p:sp>
          <p:nvSpPr>
            <p:cNvPr id="1579" name="Google Shape;1579;p298"/>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0" name="Google Shape;1580;p298"/>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1" name="Google Shape;1581;p298"/>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2" name="Google Shape;1582;p298"/>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83" name="Google Shape;1583;p298"/>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Caption">
  <p:cSld name="1_Caption 49">
    <p:spTree>
      <p:nvGrpSpPr>
        <p:cNvPr id="1" name="Shape 1584"/>
        <p:cNvGrpSpPr/>
        <p:nvPr/>
      </p:nvGrpSpPr>
      <p:grpSpPr>
        <a:xfrm>
          <a:off x="0" y="0"/>
          <a:ext cx="0" cy="0"/>
          <a:chOff x="0" y="0"/>
          <a:chExt cx="0" cy="0"/>
        </a:xfrm>
      </p:grpSpPr>
      <p:grpSp>
        <p:nvGrpSpPr>
          <p:cNvPr id="1585" name="Google Shape;1585;p299"/>
          <p:cNvGrpSpPr/>
          <p:nvPr/>
        </p:nvGrpSpPr>
        <p:grpSpPr>
          <a:xfrm>
            <a:off x="444" y="0"/>
            <a:ext cx="9143556" cy="5143500"/>
            <a:chOff x="444" y="317809"/>
            <a:chExt cx="9143556" cy="5143500"/>
          </a:xfrm>
        </p:grpSpPr>
        <p:pic>
          <p:nvPicPr>
            <p:cNvPr id="1586" name="Google Shape;1586;p299"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87" name="Google Shape;1587;p299"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88" name="Google Shape;1588;p29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89" name="Google Shape;1589;p299"/>
          <p:cNvSpPr/>
          <p:nvPr/>
        </p:nvSpPr>
        <p:spPr>
          <a:xfrm>
            <a:off x="1893911" y="1825943"/>
            <a:ext cx="5027524" cy="1212468"/>
          </a:xfrm>
          <a:prstGeom prst="roundRect">
            <a:avLst>
              <a:gd name="adj" fmla="val 16667"/>
            </a:avLst>
          </a:prstGeom>
          <a:noFill/>
          <a:ln w="25400" cap="flat" cmpd="sng">
            <a:solidFill>
              <a:srgbClr val="D0607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0" name="Google Shape;1590;p299"/>
          <p:cNvSpPr/>
          <p:nvPr/>
        </p:nvSpPr>
        <p:spPr>
          <a:xfrm>
            <a:off x="2222565" y="2127950"/>
            <a:ext cx="5027524" cy="1212468"/>
          </a:xfrm>
          <a:prstGeom prst="roundRect">
            <a:avLst>
              <a:gd name="adj" fmla="val 16667"/>
            </a:avLst>
          </a:prstGeom>
          <a:noFill/>
          <a:ln w="25400" cap="flat" cmpd="sng">
            <a:solidFill>
              <a:srgbClr val="8AC8E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1" name="Google Shape;1591;p299"/>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92" name="Google Shape;1592;p299"/>
          <p:cNvGrpSpPr/>
          <p:nvPr/>
        </p:nvGrpSpPr>
        <p:grpSpPr>
          <a:xfrm>
            <a:off x="1985011" y="1602036"/>
            <a:ext cx="502919" cy="45719"/>
            <a:chOff x="1985011" y="1602036"/>
            <a:chExt cx="502919" cy="45719"/>
          </a:xfrm>
        </p:grpSpPr>
        <p:sp>
          <p:nvSpPr>
            <p:cNvPr id="1593" name="Google Shape;1593;p299"/>
            <p:cNvSpPr/>
            <p:nvPr/>
          </p:nvSpPr>
          <p:spPr>
            <a:xfrm>
              <a:off x="19850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4" name="Google Shape;1594;p299"/>
            <p:cNvSpPr/>
            <p:nvPr/>
          </p:nvSpPr>
          <p:spPr>
            <a:xfrm>
              <a:off x="21374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5" name="Google Shape;1595;p299"/>
            <p:cNvSpPr/>
            <p:nvPr/>
          </p:nvSpPr>
          <p:spPr>
            <a:xfrm>
              <a:off x="22898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6" name="Google Shape;1596;p299"/>
            <p:cNvSpPr/>
            <p:nvPr/>
          </p:nvSpPr>
          <p:spPr>
            <a:xfrm>
              <a:off x="24422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97" name="Google Shape;1597;p299"/>
          <p:cNvGrpSpPr/>
          <p:nvPr/>
        </p:nvGrpSpPr>
        <p:grpSpPr>
          <a:xfrm>
            <a:off x="6656071" y="3518606"/>
            <a:ext cx="502919" cy="45719"/>
            <a:chOff x="6656071" y="3518606"/>
            <a:chExt cx="502919" cy="45719"/>
          </a:xfrm>
        </p:grpSpPr>
        <p:sp>
          <p:nvSpPr>
            <p:cNvPr id="1598" name="Google Shape;1598;p299"/>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9" name="Google Shape;1599;p299"/>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00" name="Google Shape;1600;p299"/>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01" name="Google Shape;1601;p299"/>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602" name="Google Shape;1602;p299"/>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Caption">
  <p:cSld name="1_Caption Dqr8bN/Fa0Y=">
    <p:spTree>
      <p:nvGrpSpPr>
        <p:cNvPr id="1" name="Shape 1603"/>
        <p:cNvGrpSpPr/>
        <p:nvPr/>
      </p:nvGrpSpPr>
      <p:grpSpPr>
        <a:xfrm>
          <a:off x="0" y="0"/>
          <a:ext cx="0" cy="0"/>
          <a:chOff x="0" y="0"/>
          <a:chExt cx="0" cy="0"/>
        </a:xfrm>
      </p:grpSpPr>
      <p:sp>
        <p:nvSpPr>
          <p:cNvPr id="1604" name="Google Shape;1604;p300"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605" name="Google Shape;1605;p30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06" name="Google Shape;1606;p300"/>
          <p:cNvSpPr/>
          <p:nvPr/>
        </p:nvSpPr>
        <p:spPr>
          <a:xfrm>
            <a:off x="1736279" y="1782808"/>
            <a:ext cx="1577884" cy="157788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400"/>
              <a:buFont typeface="Arial"/>
              <a:buNone/>
            </a:pPr>
            <a:r>
              <a:rPr lang="en-US" sz="5400" b="1" i="0" u="none" strike="noStrike" cap="none">
                <a:solidFill>
                  <a:schemeClr val="lt1"/>
                </a:solidFill>
                <a:latin typeface="Public Sans"/>
                <a:ea typeface="Public Sans"/>
                <a:cs typeface="Public Sans"/>
                <a:sym typeface="Public Sans"/>
              </a:rPr>
              <a:t>?</a:t>
            </a:r>
            <a:endParaRPr sz="1400" b="0" i="0" u="none" strike="noStrike" cap="none">
              <a:solidFill>
                <a:srgbClr val="000000"/>
              </a:solidFill>
              <a:latin typeface="Arial"/>
              <a:ea typeface="Arial"/>
              <a:cs typeface="Arial"/>
              <a:sym typeface="Arial"/>
            </a:endParaRPr>
          </a:p>
        </p:txBody>
      </p:sp>
      <p:sp>
        <p:nvSpPr>
          <p:cNvPr id="1607" name="Google Shape;1607;p300"/>
          <p:cNvSpPr txBox="1">
            <a:spLocks noGrp="1"/>
          </p:cNvSpPr>
          <p:nvPr>
            <p:ph type="body" idx="1"/>
          </p:nvPr>
        </p:nvSpPr>
        <p:spPr>
          <a:xfrm>
            <a:off x="3470049" y="1800874"/>
            <a:ext cx="3789638" cy="616505"/>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08" name="Google Shape;1608;p300"/>
          <p:cNvSpPr txBox="1">
            <a:spLocks noGrp="1"/>
          </p:cNvSpPr>
          <p:nvPr>
            <p:ph type="body" idx="2"/>
          </p:nvPr>
        </p:nvSpPr>
        <p:spPr>
          <a:xfrm>
            <a:off x="3470049" y="2287467"/>
            <a:ext cx="3789638" cy="1091291"/>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Caption">
  <p:cSld name="1_Caption b/tRW8R9teg=">
    <p:spTree>
      <p:nvGrpSpPr>
        <p:cNvPr id="1" name="Shape 1609"/>
        <p:cNvGrpSpPr/>
        <p:nvPr/>
      </p:nvGrpSpPr>
      <p:grpSpPr>
        <a:xfrm>
          <a:off x="0" y="0"/>
          <a:ext cx="0" cy="0"/>
          <a:chOff x="0" y="0"/>
          <a:chExt cx="0" cy="0"/>
        </a:xfrm>
      </p:grpSpPr>
      <p:sp>
        <p:nvSpPr>
          <p:cNvPr id="1610" name="Google Shape;1610;p301"/>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11" name="Google Shape;1611;p301"/>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12" name="Google Shape;1612;p301"/>
          <p:cNvPicPr preferRelativeResize="0"/>
          <p:nvPr/>
        </p:nvPicPr>
        <p:blipFill rotWithShape="1">
          <a:blip r:embed="rId2">
            <a:alphaModFix/>
          </a:blip>
          <a:srcRect l="6267" r="24761"/>
          <a:stretch/>
        </p:blipFill>
        <p:spPr>
          <a:xfrm>
            <a:off x="0" y="1166968"/>
            <a:ext cx="4113765" cy="3976529"/>
          </a:xfrm>
          <a:prstGeom prst="rect">
            <a:avLst/>
          </a:prstGeom>
          <a:noFill/>
          <a:ln>
            <a:noFill/>
          </a:ln>
        </p:spPr>
      </p:pic>
      <p:pic>
        <p:nvPicPr>
          <p:cNvPr id="1613" name="Google Shape;1613;p30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614" name="Google Shape;1614;p301"/>
          <p:cNvGrpSpPr/>
          <p:nvPr/>
        </p:nvGrpSpPr>
        <p:grpSpPr>
          <a:xfrm>
            <a:off x="724005" y="301093"/>
            <a:ext cx="2665754" cy="542340"/>
            <a:chOff x="5567543" y="349969"/>
            <a:chExt cx="2665754" cy="542340"/>
          </a:xfrm>
        </p:grpSpPr>
        <p:sp>
          <p:nvSpPr>
            <p:cNvPr id="1615" name="Google Shape;1615;p301"/>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16" name="Google Shape;1616;p301"/>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17" name="Google Shape;1617;p301"/>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ontents 2">
    <p:spTree>
      <p:nvGrpSpPr>
        <p:cNvPr id="1" name="Shape 62"/>
        <p:cNvGrpSpPr/>
        <p:nvPr/>
      </p:nvGrpSpPr>
      <p:grpSpPr>
        <a:xfrm>
          <a:off x="0" y="0"/>
          <a:ext cx="0" cy="0"/>
          <a:chOff x="0" y="0"/>
          <a:chExt cx="0" cy="0"/>
        </a:xfrm>
      </p:grpSpPr>
      <p:sp>
        <p:nvSpPr>
          <p:cNvPr id="63" name="Google Shape;63;p221"/>
          <p:cNvSpPr/>
          <p:nvPr/>
        </p:nvSpPr>
        <p:spPr>
          <a:xfrm>
            <a:off x="0" y="0"/>
            <a:ext cx="9143990" cy="5143494"/>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64" name="Google Shape;64;p22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65" name="Google Shape;65;p221"/>
          <p:cNvSpPr>
            <a:spLocks noGrp="1"/>
          </p:cNvSpPr>
          <p:nvPr>
            <p:ph type="pic" idx="2"/>
          </p:nvPr>
        </p:nvSpPr>
        <p:spPr>
          <a:xfrm>
            <a:off x="4983850" y="776920"/>
            <a:ext cx="4160150" cy="4050508"/>
          </a:xfrm>
          <a:prstGeom prst="rect">
            <a:avLst/>
          </a:prstGeom>
          <a:noFill/>
          <a:ln>
            <a:noFill/>
          </a:ln>
        </p:spPr>
      </p:sp>
      <p:sp>
        <p:nvSpPr>
          <p:cNvPr id="66" name="Google Shape;66;p221"/>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7" name="Google Shape;67;p22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8" name="Google Shape;68;p22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Caption">
  <p:cSld name="1_Caption P9PaqNllEhs=">
    <p:spTree>
      <p:nvGrpSpPr>
        <p:cNvPr id="1" name="Shape 1618"/>
        <p:cNvGrpSpPr/>
        <p:nvPr/>
      </p:nvGrpSpPr>
      <p:grpSpPr>
        <a:xfrm>
          <a:off x="0" y="0"/>
          <a:ext cx="0" cy="0"/>
          <a:chOff x="0" y="0"/>
          <a:chExt cx="0" cy="0"/>
        </a:xfrm>
      </p:grpSpPr>
      <p:sp>
        <p:nvSpPr>
          <p:cNvPr id="1619" name="Google Shape;1619;p302"/>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20" name="Google Shape;1620;p302"/>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21" name="Google Shape;1621;p302"/>
          <p:cNvPicPr preferRelativeResize="0"/>
          <p:nvPr/>
        </p:nvPicPr>
        <p:blipFill rotWithShape="1">
          <a:blip r:embed="rId2">
            <a:alphaModFix/>
          </a:blip>
          <a:srcRect l="6267" r="24761"/>
          <a:stretch/>
        </p:blipFill>
        <p:spPr>
          <a:xfrm>
            <a:off x="0" y="1166968"/>
            <a:ext cx="4113765" cy="3976529"/>
          </a:xfrm>
          <a:prstGeom prst="rect">
            <a:avLst/>
          </a:prstGeom>
          <a:noFill/>
          <a:ln>
            <a:noFill/>
          </a:ln>
        </p:spPr>
      </p:pic>
      <p:sp>
        <p:nvSpPr>
          <p:cNvPr id="1622" name="Google Shape;1622;p302"/>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23" name="Google Shape;1623;p302"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24" name="Google Shape;1624;p302"/>
          <p:cNvGrpSpPr/>
          <p:nvPr/>
        </p:nvGrpSpPr>
        <p:grpSpPr>
          <a:xfrm>
            <a:off x="724005" y="301093"/>
            <a:ext cx="2665754" cy="542340"/>
            <a:chOff x="5567543" y="349969"/>
            <a:chExt cx="2665754" cy="542340"/>
          </a:xfrm>
        </p:grpSpPr>
        <p:sp>
          <p:nvSpPr>
            <p:cNvPr id="1625" name="Google Shape;1625;p302"/>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26" name="Google Shape;1626;p302"/>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27" name="Google Shape;1627;p302"/>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cSld name="1_Caption t4UbIAoRKqE=">
    <p:spTree>
      <p:nvGrpSpPr>
        <p:cNvPr id="1" name="Shape 1628"/>
        <p:cNvGrpSpPr/>
        <p:nvPr/>
      </p:nvGrpSpPr>
      <p:grpSpPr>
        <a:xfrm>
          <a:off x="0" y="0"/>
          <a:ext cx="0" cy="0"/>
          <a:chOff x="0" y="0"/>
          <a:chExt cx="0" cy="0"/>
        </a:xfrm>
      </p:grpSpPr>
      <p:sp>
        <p:nvSpPr>
          <p:cNvPr id="1629" name="Google Shape;1629;p303"/>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30" name="Google Shape;1630;p303"/>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31" name="Google Shape;1631;p30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1632" name="Google Shape;1632;p303"/>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33" name="Google Shape;1633;p303"/>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34" name="Google Shape;1634;p303"/>
          <p:cNvSpPr>
            <a:spLocks noGrp="1"/>
          </p:cNvSpPr>
          <p:nvPr>
            <p:ph type="pic" idx="2"/>
          </p:nvPr>
        </p:nvSpPr>
        <p:spPr>
          <a:xfrm>
            <a:off x="-1" y="1166963"/>
            <a:ext cx="4113765" cy="3976533"/>
          </a:xfrm>
          <a:prstGeom prst="rect">
            <a:avLst/>
          </a:prstGeom>
          <a:noFill/>
          <a:ln>
            <a:noFill/>
          </a:ln>
        </p:spPr>
      </p:sp>
      <p:sp>
        <p:nvSpPr>
          <p:cNvPr id="1635" name="Google Shape;1635;p303"/>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Caption">
  <p:cSld name="1_Caption E2GzZ40GySk=">
    <p:spTree>
      <p:nvGrpSpPr>
        <p:cNvPr id="1" name="Shape 1636"/>
        <p:cNvGrpSpPr/>
        <p:nvPr/>
      </p:nvGrpSpPr>
      <p:grpSpPr>
        <a:xfrm>
          <a:off x="0" y="0"/>
          <a:ext cx="0" cy="0"/>
          <a:chOff x="0" y="0"/>
          <a:chExt cx="0" cy="0"/>
        </a:xfrm>
      </p:grpSpPr>
      <p:sp>
        <p:nvSpPr>
          <p:cNvPr id="1637" name="Google Shape;1637;p304"/>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38" name="Google Shape;1638;p304"/>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39" name="Google Shape;1639;p304"/>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40" name="Google Shape;1640;p30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1" name="Google Shape;1641;p304"/>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42" name="Google Shape;1642;p304"/>
          <p:cNvSpPr>
            <a:spLocks noGrp="1"/>
          </p:cNvSpPr>
          <p:nvPr>
            <p:ph type="pic" idx="2"/>
          </p:nvPr>
        </p:nvSpPr>
        <p:spPr>
          <a:xfrm>
            <a:off x="-1" y="1166963"/>
            <a:ext cx="4113765" cy="3976533"/>
          </a:xfrm>
          <a:prstGeom prst="rect">
            <a:avLst/>
          </a:prstGeom>
          <a:noFill/>
          <a:ln>
            <a:noFill/>
          </a:ln>
        </p:spPr>
      </p:sp>
      <p:cxnSp>
        <p:nvCxnSpPr>
          <p:cNvPr id="1643" name="Google Shape;1643;p304"/>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4" name="Google Shape;1644;p304"/>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aption">
  <p:cSld name="1_Caption ZgZiR0H3NR8=">
    <p:spTree>
      <p:nvGrpSpPr>
        <p:cNvPr id="1" name="Shape 1645"/>
        <p:cNvGrpSpPr/>
        <p:nvPr/>
      </p:nvGrpSpPr>
      <p:grpSpPr>
        <a:xfrm>
          <a:off x="0" y="0"/>
          <a:ext cx="0" cy="0"/>
          <a:chOff x="0" y="0"/>
          <a:chExt cx="0" cy="0"/>
        </a:xfrm>
      </p:grpSpPr>
      <p:sp>
        <p:nvSpPr>
          <p:cNvPr id="1646" name="Google Shape;1646;p305"/>
          <p:cNvSpPr/>
          <p:nvPr/>
        </p:nvSpPr>
        <p:spPr>
          <a:xfrm>
            <a:off x="0" y="0"/>
            <a:ext cx="9144000" cy="514349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47" name="Google Shape;1647;p30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8" name="Google Shape;1648;p305"/>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49" name="Google Shape;1649;p305"/>
          <p:cNvSpPr>
            <a:spLocks noGrp="1"/>
          </p:cNvSpPr>
          <p:nvPr>
            <p:ph type="pic" idx="2"/>
          </p:nvPr>
        </p:nvSpPr>
        <p:spPr>
          <a:xfrm>
            <a:off x="-1" y="1166963"/>
            <a:ext cx="4113765" cy="3976533"/>
          </a:xfrm>
          <a:prstGeom prst="rect">
            <a:avLst/>
          </a:prstGeom>
          <a:noFill/>
          <a:ln>
            <a:noFill/>
          </a:ln>
        </p:spPr>
      </p:sp>
      <p:cxnSp>
        <p:nvCxnSpPr>
          <p:cNvPr id="1650" name="Google Shape;1650;p305"/>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51" name="Google Shape;1651;p305"/>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aption">
  <p:cSld name="1_Caption woEswYYMGQs=">
    <p:spTree>
      <p:nvGrpSpPr>
        <p:cNvPr id="1" name="Shape 1652"/>
        <p:cNvGrpSpPr/>
        <p:nvPr/>
      </p:nvGrpSpPr>
      <p:grpSpPr>
        <a:xfrm>
          <a:off x="0" y="0"/>
          <a:ext cx="0" cy="0"/>
          <a:chOff x="0" y="0"/>
          <a:chExt cx="0" cy="0"/>
        </a:xfrm>
      </p:grpSpPr>
      <p:sp>
        <p:nvSpPr>
          <p:cNvPr id="1653" name="Google Shape;1653;p306"/>
          <p:cNvSpPr/>
          <p:nvPr/>
        </p:nvSpPr>
        <p:spPr>
          <a:xfrm>
            <a:off x="0" y="0"/>
            <a:ext cx="9144000" cy="514349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54" name="Google Shape;1654;p306"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5" name="Google Shape;1655;p306"/>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56" name="Google Shape;1656;p306"/>
          <p:cNvSpPr>
            <a:spLocks noGrp="1"/>
          </p:cNvSpPr>
          <p:nvPr>
            <p:ph type="pic" idx="2"/>
          </p:nvPr>
        </p:nvSpPr>
        <p:spPr>
          <a:xfrm>
            <a:off x="-1" y="1166963"/>
            <a:ext cx="4113765" cy="3976533"/>
          </a:xfrm>
          <a:prstGeom prst="rect">
            <a:avLst/>
          </a:prstGeom>
          <a:noFill/>
          <a:ln>
            <a:noFill/>
          </a:ln>
        </p:spPr>
      </p:sp>
      <p:cxnSp>
        <p:nvCxnSpPr>
          <p:cNvPr id="1657" name="Google Shape;1657;p306"/>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58" name="Google Shape;1658;p306"/>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Caption">
  <p:cSld name="1_Caption /u2xnkFKbRI=">
    <p:spTree>
      <p:nvGrpSpPr>
        <p:cNvPr id="1" name="Shape 1659"/>
        <p:cNvGrpSpPr/>
        <p:nvPr/>
      </p:nvGrpSpPr>
      <p:grpSpPr>
        <a:xfrm>
          <a:off x="0" y="0"/>
          <a:ext cx="0" cy="0"/>
          <a:chOff x="0" y="0"/>
          <a:chExt cx="0" cy="0"/>
        </a:xfrm>
      </p:grpSpPr>
      <p:pic>
        <p:nvPicPr>
          <p:cNvPr id="1660" name="Google Shape;1660;p30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61" name="Google Shape;1661;p307"/>
          <p:cNvSpPr/>
          <p:nvPr/>
        </p:nvSpPr>
        <p:spPr>
          <a:xfrm>
            <a:off x="-103694" y="1569006"/>
            <a:ext cx="4577142" cy="2005034"/>
          </a:xfrm>
          <a:prstGeom prst="rect">
            <a:avLst/>
          </a:prstGeom>
          <a:solidFill>
            <a:schemeClr val="dk2"/>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62" name="Google Shape;1662;p307"/>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3" name="Google Shape;1663;p307"/>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64" name="Google Shape;1664;p307"/>
          <p:cNvPicPr preferRelativeResize="0"/>
          <p:nvPr/>
        </p:nvPicPr>
        <p:blipFill rotWithShape="1">
          <a:blip r:embed="rId3">
            <a:alphaModFix/>
          </a:blip>
          <a:srcRect l="11600" t="10538"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aption">
  <p:cSld name="1_Caption UTK4Q5N5nFs=">
    <p:spTree>
      <p:nvGrpSpPr>
        <p:cNvPr id="1" name="Shape 1665"/>
        <p:cNvGrpSpPr/>
        <p:nvPr/>
      </p:nvGrpSpPr>
      <p:grpSpPr>
        <a:xfrm>
          <a:off x="0" y="0"/>
          <a:ext cx="0" cy="0"/>
          <a:chOff x="0" y="0"/>
          <a:chExt cx="0" cy="0"/>
        </a:xfrm>
      </p:grpSpPr>
      <p:pic>
        <p:nvPicPr>
          <p:cNvPr id="1666" name="Google Shape;1666;p30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67" name="Google Shape;1667;p308"/>
          <p:cNvSpPr/>
          <p:nvPr/>
        </p:nvSpPr>
        <p:spPr>
          <a:xfrm>
            <a:off x="-103694" y="1569006"/>
            <a:ext cx="4577142" cy="2005034"/>
          </a:xfrm>
          <a:prstGeom prst="rect">
            <a:avLst/>
          </a:prstGeom>
          <a:solidFill>
            <a:schemeClr val="accent1"/>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68" name="Google Shape;1668;p308"/>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9" name="Google Shape;1669;p308"/>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70" name="Google Shape;1670;p308"/>
          <p:cNvPicPr preferRelativeResize="0"/>
          <p:nvPr/>
        </p:nvPicPr>
        <p:blipFill rotWithShape="1">
          <a:blip r:embed="rId3">
            <a:alphaModFix/>
          </a:blip>
          <a:srcRect l="11600" t="10538"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aption">
  <p:cSld name="1_Caption hRKRIDJzxFw=">
    <p:spTree>
      <p:nvGrpSpPr>
        <p:cNvPr id="1" name="Shape 1671"/>
        <p:cNvGrpSpPr/>
        <p:nvPr/>
      </p:nvGrpSpPr>
      <p:grpSpPr>
        <a:xfrm>
          <a:off x="0" y="0"/>
          <a:ext cx="0" cy="0"/>
          <a:chOff x="0" y="0"/>
          <a:chExt cx="0" cy="0"/>
        </a:xfrm>
      </p:grpSpPr>
      <p:sp>
        <p:nvSpPr>
          <p:cNvPr id="1672" name="Google Shape;1672;p309"/>
          <p:cNvSpPr/>
          <p:nvPr/>
        </p:nvSpPr>
        <p:spPr>
          <a:xfrm>
            <a:off x="-1" y="0"/>
            <a:ext cx="9143999"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73" name="Google Shape;1673;p30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74" name="Google Shape;1674;p309"/>
          <p:cNvSpPr/>
          <p:nvPr/>
        </p:nvSpPr>
        <p:spPr>
          <a:xfrm>
            <a:off x="-355599" y="1812143"/>
            <a:ext cx="3271519" cy="1519214"/>
          </a:xfrm>
          <a:prstGeom prst="roundRect">
            <a:avLst>
              <a:gd name="adj" fmla="val 10916"/>
            </a:avLst>
          </a:prstGeom>
          <a:solidFill>
            <a:schemeClr val="lt1"/>
          </a:solidFill>
          <a:ln w="1905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75" name="Google Shape;1675;p309"/>
          <p:cNvSpPr/>
          <p:nvPr/>
        </p:nvSpPr>
        <p:spPr>
          <a:xfrm>
            <a:off x="0" y="2128758"/>
            <a:ext cx="168206" cy="88598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76" name="Google Shape;1676;p309"/>
          <p:cNvSpPr txBox="1">
            <a:spLocks noGrp="1"/>
          </p:cNvSpPr>
          <p:nvPr>
            <p:ph type="title"/>
          </p:nvPr>
        </p:nvSpPr>
        <p:spPr>
          <a:xfrm>
            <a:off x="375977" y="2159935"/>
            <a:ext cx="2143703" cy="82729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800" b="1" i="0" u="none" strike="noStrike" cap="none">
                <a:solidFill>
                  <a:schemeClr val="lt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77" name="Google Shape;1677;p309"/>
          <p:cNvSpPr>
            <a:spLocks noGrp="1"/>
          </p:cNvSpPr>
          <p:nvPr>
            <p:ph type="pic" idx="2"/>
          </p:nvPr>
        </p:nvSpPr>
        <p:spPr>
          <a:xfrm>
            <a:off x="4890673" y="538480"/>
            <a:ext cx="3958630" cy="4208780"/>
          </a:xfrm>
          <a:prstGeom prst="rect">
            <a:avLst/>
          </a:prstGeom>
          <a:noFill/>
          <a:ln>
            <a:noFill/>
          </a:ln>
        </p:spPr>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Caption">
  <p:cSld name="board">
    <p:spTree>
      <p:nvGrpSpPr>
        <p:cNvPr id="1" name="Shape 1678"/>
        <p:cNvGrpSpPr/>
        <p:nvPr/>
      </p:nvGrpSpPr>
      <p:grpSpPr>
        <a:xfrm>
          <a:off x="0" y="0"/>
          <a:ext cx="0" cy="0"/>
          <a:chOff x="0" y="0"/>
          <a:chExt cx="0" cy="0"/>
        </a:xfrm>
      </p:grpSpPr>
      <p:pic>
        <p:nvPicPr>
          <p:cNvPr id="1679" name="Google Shape;1679;p31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pic>
        <p:nvPicPr>
          <p:cNvPr id="1680" name="Google Shape;1680;p310"/>
          <p:cNvPicPr preferRelativeResize="0"/>
          <p:nvPr/>
        </p:nvPicPr>
        <p:blipFill rotWithShape="1">
          <a:blip r:embed="rId3">
            <a:alphaModFix/>
          </a:blip>
          <a:srcRect l="16487" t="8800" r="16531" b="52399"/>
          <a:stretch/>
        </p:blipFill>
        <p:spPr>
          <a:xfrm>
            <a:off x="1035361" y="596414"/>
            <a:ext cx="7073279" cy="4097293"/>
          </a:xfrm>
          <a:prstGeom prst="rect">
            <a:avLst/>
          </a:prstGeom>
          <a:noFill/>
          <a:ln>
            <a:noFill/>
          </a:ln>
        </p:spPr>
      </p:pic>
      <p:sp>
        <p:nvSpPr>
          <p:cNvPr id="1681" name="Google Shape;1681;p310"/>
          <p:cNvSpPr txBox="1">
            <a:spLocks noGrp="1"/>
          </p:cNvSpPr>
          <p:nvPr>
            <p:ph type="body" idx="1"/>
          </p:nvPr>
        </p:nvSpPr>
        <p:spPr>
          <a:xfrm>
            <a:off x="2125659" y="1098087"/>
            <a:ext cx="4892682"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aption">
  <p:cSld name="1_Caption KuyCmyK/cOQ=">
    <p:spTree>
      <p:nvGrpSpPr>
        <p:cNvPr id="1" name="Shape 1682"/>
        <p:cNvGrpSpPr/>
        <p:nvPr/>
      </p:nvGrpSpPr>
      <p:grpSpPr>
        <a:xfrm>
          <a:off x="0" y="0"/>
          <a:ext cx="0" cy="0"/>
          <a:chOff x="0" y="0"/>
          <a:chExt cx="0" cy="0"/>
        </a:xfrm>
      </p:grpSpPr>
      <p:sp>
        <p:nvSpPr>
          <p:cNvPr id="1683" name="Google Shape;1683;p312"/>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4" name="Google Shape;1684;p31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85" name="Google Shape;1685;p312" descr="A picture containing text, vector graphics, toy, doll&#10;&#10;Description automatically generated"/>
          <p:cNvPicPr preferRelativeResize="0"/>
          <p:nvPr/>
        </p:nvPicPr>
        <p:blipFill rotWithShape="1">
          <a:blip r:embed="rId3">
            <a:alphaModFix/>
          </a:blip>
          <a:srcRect/>
          <a:stretch/>
        </p:blipFill>
        <p:spPr>
          <a:xfrm>
            <a:off x="1145672" y="987084"/>
            <a:ext cx="2215127" cy="3457594"/>
          </a:xfrm>
          <a:prstGeom prst="rect">
            <a:avLst/>
          </a:prstGeom>
          <a:noFill/>
          <a:ln>
            <a:noFill/>
          </a:ln>
        </p:spPr>
      </p:pic>
      <p:sp>
        <p:nvSpPr>
          <p:cNvPr id="1686" name="Google Shape;1686;p312"/>
          <p:cNvSpPr txBox="1">
            <a:spLocks noGrp="1"/>
          </p:cNvSpPr>
          <p:nvPr>
            <p:ph type="body" idx="1"/>
          </p:nvPr>
        </p:nvSpPr>
        <p:spPr>
          <a:xfrm>
            <a:off x="4164295" y="1656080"/>
            <a:ext cx="3865563" cy="183134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rgbClr val="22366A"/>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18" Type="http://schemas.openxmlformats.org/officeDocument/2006/relationships/theme" Target="../theme/theme1.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143.xml"/><Relationship Id="rId117" Type="http://schemas.openxmlformats.org/officeDocument/2006/relationships/slideLayout" Target="../slideLayouts/slideLayout234.xml"/><Relationship Id="rId21" Type="http://schemas.openxmlformats.org/officeDocument/2006/relationships/slideLayout" Target="../slideLayouts/slideLayout138.xml"/><Relationship Id="rId42" Type="http://schemas.openxmlformats.org/officeDocument/2006/relationships/slideLayout" Target="../slideLayouts/slideLayout159.xml"/><Relationship Id="rId47" Type="http://schemas.openxmlformats.org/officeDocument/2006/relationships/slideLayout" Target="../slideLayouts/slideLayout164.xml"/><Relationship Id="rId63" Type="http://schemas.openxmlformats.org/officeDocument/2006/relationships/slideLayout" Target="../slideLayouts/slideLayout180.xml"/><Relationship Id="rId68" Type="http://schemas.openxmlformats.org/officeDocument/2006/relationships/slideLayout" Target="../slideLayouts/slideLayout185.xml"/><Relationship Id="rId84" Type="http://schemas.openxmlformats.org/officeDocument/2006/relationships/slideLayout" Target="../slideLayouts/slideLayout201.xml"/><Relationship Id="rId89" Type="http://schemas.openxmlformats.org/officeDocument/2006/relationships/slideLayout" Target="../slideLayouts/slideLayout206.xml"/><Relationship Id="rId112" Type="http://schemas.openxmlformats.org/officeDocument/2006/relationships/slideLayout" Target="../slideLayouts/slideLayout229.xml"/><Relationship Id="rId16" Type="http://schemas.openxmlformats.org/officeDocument/2006/relationships/slideLayout" Target="../slideLayouts/slideLayout133.xml"/><Relationship Id="rId107" Type="http://schemas.openxmlformats.org/officeDocument/2006/relationships/slideLayout" Target="../slideLayouts/slideLayout224.xml"/><Relationship Id="rId11" Type="http://schemas.openxmlformats.org/officeDocument/2006/relationships/slideLayout" Target="../slideLayouts/slideLayout128.xml"/><Relationship Id="rId32" Type="http://schemas.openxmlformats.org/officeDocument/2006/relationships/slideLayout" Target="../slideLayouts/slideLayout149.xml"/><Relationship Id="rId37" Type="http://schemas.openxmlformats.org/officeDocument/2006/relationships/slideLayout" Target="../slideLayouts/slideLayout154.xml"/><Relationship Id="rId53" Type="http://schemas.openxmlformats.org/officeDocument/2006/relationships/slideLayout" Target="../slideLayouts/slideLayout170.xml"/><Relationship Id="rId58" Type="http://schemas.openxmlformats.org/officeDocument/2006/relationships/slideLayout" Target="../slideLayouts/slideLayout175.xml"/><Relationship Id="rId74" Type="http://schemas.openxmlformats.org/officeDocument/2006/relationships/slideLayout" Target="../slideLayouts/slideLayout191.xml"/><Relationship Id="rId79" Type="http://schemas.openxmlformats.org/officeDocument/2006/relationships/slideLayout" Target="../slideLayouts/slideLayout196.xml"/><Relationship Id="rId102" Type="http://schemas.openxmlformats.org/officeDocument/2006/relationships/slideLayout" Target="../slideLayouts/slideLayout219.xml"/><Relationship Id="rId5" Type="http://schemas.openxmlformats.org/officeDocument/2006/relationships/slideLayout" Target="../slideLayouts/slideLayout122.xml"/><Relationship Id="rId90" Type="http://schemas.openxmlformats.org/officeDocument/2006/relationships/slideLayout" Target="../slideLayouts/slideLayout207.xml"/><Relationship Id="rId95" Type="http://schemas.openxmlformats.org/officeDocument/2006/relationships/slideLayout" Target="../slideLayouts/slideLayout212.xml"/><Relationship Id="rId22" Type="http://schemas.openxmlformats.org/officeDocument/2006/relationships/slideLayout" Target="../slideLayouts/slideLayout139.xml"/><Relationship Id="rId27" Type="http://schemas.openxmlformats.org/officeDocument/2006/relationships/slideLayout" Target="../slideLayouts/slideLayout144.xml"/><Relationship Id="rId43" Type="http://schemas.openxmlformats.org/officeDocument/2006/relationships/slideLayout" Target="../slideLayouts/slideLayout160.xml"/><Relationship Id="rId48" Type="http://schemas.openxmlformats.org/officeDocument/2006/relationships/slideLayout" Target="../slideLayouts/slideLayout165.xml"/><Relationship Id="rId64" Type="http://schemas.openxmlformats.org/officeDocument/2006/relationships/slideLayout" Target="../slideLayouts/slideLayout181.xml"/><Relationship Id="rId69" Type="http://schemas.openxmlformats.org/officeDocument/2006/relationships/slideLayout" Target="../slideLayouts/slideLayout186.xml"/><Relationship Id="rId113" Type="http://schemas.openxmlformats.org/officeDocument/2006/relationships/slideLayout" Target="../slideLayouts/slideLayout230.xml"/><Relationship Id="rId118" Type="http://schemas.openxmlformats.org/officeDocument/2006/relationships/theme" Target="../theme/theme2.xml"/><Relationship Id="rId80" Type="http://schemas.openxmlformats.org/officeDocument/2006/relationships/slideLayout" Target="../slideLayouts/slideLayout197.xml"/><Relationship Id="rId85" Type="http://schemas.openxmlformats.org/officeDocument/2006/relationships/slideLayout" Target="../slideLayouts/slideLayout202.xml"/><Relationship Id="rId12" Type="http://schemas.openxmlformats.org/officeDocument/2006/relationships/slideLayout" Target="../slideLayouts/slideLayout129.xml"/><Relationship Id="rId17" Type="http://schemas.openxmlformats.org/officeDocument/2006/relationships/slideLayout" Target="../slideLayouts/slideLayout134.xml"/><Relationship Id="rId33" Type="http://schemas.openxmlformats.org/officeDocument/2006/relationships/slideLayout" Target="../slideLayouts/slideLayout150.xml"/><Relationship Id="rId38" Type="http://schemas.openxmlformats.org/officeDocument/2006/relationships/slideLayout" Target="../slideLayouts/slideLayout155.xml"/><Relationship Id="rId59" Type="http://schemas.openxmlformats.org/officeDocument/2006/relationships/slideLayout" Target="../slideLayouts/slideLayout176.xml"/><Relationship Id="rId103" Type="http://schemas.openxmlformats.org/officeDocument/2006/relationships/slideLayout" Target="../slideLayouts/slideLayout220.xml"/><Relationship Id="rId108" Type="http://schemas.openxmlformats.org/officeDocument/2006/relationships/slideLayout" Target="../slideLayouts/slideLayout225.xml"/><Relationship Id="rId54" Type="http://schemas.openxmlformats.org/officeDocument/2006/relationships/slideLayout" Target="../slideLayouts/slideLayout171.xml"/><Relationship Id="rId70" Type="http://schemas.openxmlformats.org/officeDocument/2006/relationships/slideLayout" Target="../slideLayouts/slideLayout187.xml"/><Relationship Id="rId75" Type="http://schemas.openxmlformats.org/officeDocument/2006/relationships/slideLayout" Target="../slideLayouts/slideLayout192.xml"/><Relationship Id="rId91" Type="http://schemas.openxmlformats.org/officeDocument/2006/relationships/slideLayout" Target="../slideLayouts/slideLayout208.xml"/><Relationship Id="rId96" Type="http://schemas.openxmlformats.org/officeDocument/2006/relationships/slideLayout" Target="../slideLayouts/slideLayout213.xml"/><Relationship Id="rId1" Type="http://schemas.openxmlformats.org/officeDocument/2006/relationships/slideLayout" Target="../slideLayouts/slideLayout118.xml"/><Relationship Id="rId6" Type="http://schemas.openxmlformats.org/officeDocument/2006/relationships/slideLayout" Target="../slideLayouts/slideLayout123.xml"/><Relationship Id="rId23" Type="http://schemas.openxmlformats.org/officeDocument/2006/relationships/slideLayout" Target="../slideLayouts/slideLayout140.xml"/><Relationship Id="rId28" Type="http://schemas.openxmlformats.org/officeDocument/2006/relationships/slideLayout" Target="../slideLayouts/slideLayout145.xml"/><Relationship Id="rId49" Type="http://schemas.openxmlformats.org/officeDocument/2006/relationships/slideLayout" Target="../slideLayouts/slideLayout166.xml"/><Relationship Id="rId114" Type="http://schemas.openxmlformats.org/officeDocument/2006/relationships/slideLayout" Target="../slideLayouts/slideLayout231.xml"/><Relationship Id="rId10" Type="http://schemas.openxmlformats.org/officeDocument/2006/relationships/slideLayout" Target="../slideLayouts/slideLayout127.xml"/><Relationship Id="rId31" Type="http://schemas.openxmlformats.org/officeDocument/2006/relationships/slideLayout" Target="../slideLayouts/slideLayout148.xml"/><Relationship Id="rId44" Type="http://schemas.openxmlformats.org/officeDocument/2006/relationships/slideLayout" Target="../slideLayouts/slideLayout161.xml"/><Relationship Id="rId52" Type="http://schemas.openxmlformats.org/officeDocument/2006/relationships/slideLayout" Target="../slideLayouts/slideLayout169.xml"/><Relationship Id="rId60" Type="http://schemas.openxmlformats.org/officeDocument/2006/relationships/slideLayout" Target="../slideLayouts/slideLayout177.xml"/><Relationship Id="rId65" Type="http://schemas.openxmlformats.org/officeDocument/2006/relationships/slideLayout" Target="../slideLayouts/slideLayout182.xml"/><Relationship Id="rId73" Type="http://schemas.openxmlformats.org/officeDocument/2006/relationships/slideLayout" Target="../slideLayouts/slideLayout190.xml"/><Relationship Id="rId78" Type="http://schemas.openxmlformats.org/officeDocument/2006/relationships/slideLayout" Target="../slideLayouts/slideLayout195.xml"/><Relationship Id="rId81" Type="http://schemas.openxmlformats.org/officeDocument/2006/relationships/slideLayout" Target="../slideLayouts/slideLayout198.xml"/><Relationship Id="rId86" Type="http://schemas.openxmlformats.org/officeDocument/2006/relationships/slideLayout" Target="../slideLayouts/slideLayout203.xml"/><Relationship Id="rId94" Type="http://schemas.openxmlformats.org/officeDocument/2006/relationships/slideLayout" Target="../slideLayouts/slideLayout211.xml"/><Relationship Id="rId99" Type="http://schemas.openxmlformats.org/officeDocument/2006/relationships/slideLayout" Target="../slideLayouts/slideLayout216.xml"/><Relationship Id="rId101" Type="http://schemas.openxmlformats.org/officeDocument/2006/relationships/slideLayout" Target="../slideLayouts/slideLayout218.xml"/><Relationship Id="rId4" Type="http://schemas.openxmlformats.org/officeDocument/2006/relationships/slideLayout" Target="../slideLayouts/slideLayout121.xml"/><Relationship Id="rId9" Type="http://schemas.openxmlformats.org/officeDocument/2006/relationships/slideLayout" Target="../slideLayouts/slideLayout126.xml"/><Relationship Id="rId13" Type="http://schemas.openxmlformats.org/officeDocument/2006/relationships/slideLayout" Target="../slideLayouts/slideLayout130.xml"/><Relationship Id="rId18" Type="http://schemas.openxmlformats.org/officeDocument/2006/relationships/slideLayout" Target="../slideLayouts/slideLayout135.xml"/><Relationship Id="rId39" Type="http://schemas.openxmlformats.org/officeDocument/2006/relationships/slideLayout" Target="../slideLayouts/slideLayout156.xml"/><Relationship Id="rId109" Type="http://schemas.openxmlformats.org/officeDocument/2006/relationships/slideLayout" Target="../slideLayouts/slideLayout226.xml"/><Relationship Id="rId34" Type="http://schemas.openxmlformats.org/officeDocument/2006/relationships/slideLayout" Target="../slideLayouts/slideLayout151.xml"/><Relationship Id="rId50" Type="http://schemas.openxmlformats.org/officeDocument/2006/relationships/slideLayout" Target="../slideLayouts/slideLayout167.xml"/><Relationship Id="rId55" Type="http://schemas.openxmlformats.org/officeDocument/2006/relationships/slideLayout" Target="../slideLayouts/slideLayout172.xml"/><Relationship Id="rId76" Type="http://schemas.openxmlformats.org/officeDocument/2006/relationships/slideLayout" Target="../slideLayouts/slideLayout193.xml"/><Relationship Id="rId97" Type="http://schemas.openxmlformats.org/officeDocument/2006/relationships/slideLayout" Target="../slideLayouts/slideLayout214.xml"/><Relationship Id="rId104" Type="http://schemas.openxmlformats.org/officeDocument/2006/relationships/slideLayout" Target="../slideLayouts/slideLayout221.xml"/><Relationship Id="rId7" Type="http://schemas.openxmlformats.org/officeDocument/2006/relationships/slideLayout" Target="../slideLayouts/slideLayout124.xml"/><Relationship Id="rId71" Type="http://schemas.openxmlformats.org/officeDocument/2006/relationships/slideLayout" Target="../slideLayouts/slideLayout188.xml"/><Relationship Id="rId92" Type="http://schemas.openxmlformats.org/officeDocument/2006/relationships/slideLayout" Target="../slideLayouts/slideLayout209.xml"/><Relationship Id="rId2" Type="http://schemas.openxmlformats.org/officeDocument/2006/relationships/slideLayout" Target="../slideLayouts/slideLayout119.xml"/><Relationship Id="rId29" Type="http://schemas.openxmlformats.org/officeDocument/2006/relationships/slideLayout" Target="../slideLayouts/slideLayout146.xml"/><Relationship Id="rId24" Type="http://schemas.openxmlformats.org/officeDocument/2006/relationships/slideLayout" Target="../slideLayouts/slideLayout141.xml"/><Relationship Id="rId40" Type="http://schemas.openxmlformats.org/officeDocument/2006/relationships/slideLayout" Target="../slideLayouts/slideLayout157.xml"/><Relationship Id="rId45" Type="http://schemas.openxmlformats.org/officeDocument/2006/relationships/slideLayout" Target="../slideLayouts/slideLayout162.xml"/><Relationship Id="rId66" Type="http://schemas.openxmlformats.org/officeDocument/2006/relationships/slideLayout" Target="../slideLayouts/slideLayout183.xml"/><Relationship Id="rId87" Type="http://schemas.openxmlformats.org/officeDocument/2006/relationships/slideLayout" Target="../slideLayouts/slideLayout204.xml"/><Relationship Id="rId110" Type="http://schemas.openxmlformats.org/officeDocument/2006/relationships/slideLayout" Target="../slideLayouts/slideLayout227.xml"/><Relationship Id="rId115" Type="http://schemas.openxmlformats.org/officeDocument/2006/relationships/slideLayout" Target="../slideLayouts/slideLayout232.xml"/><Relationship Id="rId61" Type="http://schemas.openxmlformats.org/officeDocument/2006/relationships/slideLayout" Target="../slideLayouts/slideLayout178.xml"/><Relationship Id="rId82" Type="http://schemas.openxmlformats.org/officeDocument/2006/relationships/slideLayout" Target="../slideLayouts/slideLayout199.xml"/><Relationship Id="rId19" Type="http://schemas.openxmlformats.org/officeDocument/2006/relationships/slideLayout" Target="../slideLayouts/slideLayout136.xml"/><Relationship Id="rId14" Type="http://schemas.openxmlformats.org/officeDocument/2006/relationships/slideLayout" Target="../slideLayouts/slideLayout131.xml"/><Relationship Id="rId30" Type="http://schemas.openxmlformats.org/officeDocument/2006/relationships/slideLayout" Target="../slideLayouts/slideLayout147.xml"/><Relationship Id="rId35" Type="http://schemas.openxmlformats.org/officeDocument/2006/relationships/slideLayout" Target="../slideLayouts/slideLayout152.xml"/><Relationship Id="rId56" Type="http://schemas.openxmlformats.org/officeDocument/2006/relationships/slideLayout" Target="../slideLayouts/slideLayout173.xml"/><Relationship Id="rId77" Type="http://schemas.openxmlformats.org/officeDocument/2006/relationships/slideLayout" Target="../slideLayouts/slideLayout194.xml"/><Relationship Id="rId100" Type="http://schemas.openxmlformats.org/officeDocument/2006/relationships/slideLayout" Target="../slideLayouts/slideLayout217.xml"/><Relationship Id="rId105" Type="http://schemas.openxmlformats.org/officeDocument/2006/relationships/slideLayout" Target="../slideLayouts/slideLayout222.xml"/><Relationship Id="rId8" Type="http://schemas.openxmlformats.org/officeDocument/2006/relationships/slideLayout" Target="../slideLayouts/slideLayout125.xml"/><Relationship Id="rId51" Type="http://schemas.openxmlformats.org/officeDocument/2006/relationships/slideLayout" Target="../slideLayouts/slideLayout168.xml"/><Relationship Id="rId72" Type="http://schemas.openxmlformats.org/officeDocument/2006/relationships/slideLayout" Target="../slideLayouts/slideLayout189.xml"/><Relationship Id="rId93" Type="http://schemas.openxmlformats.org/officeDocument/2006/relationships/slideLayout" Target="../slideLayouts/slideLayout210.xml"/><Relationship Id="rId98" Type="http://schemas.openxmlformats.org/officeDocument/2006/relationships/slideLayout" Target="../slideLayouts/slideLayout215.xml"/><Relationship Id="rId3" Type="http://schemas.openxmlformats.org/officeDocument/2006/relationships/slideLayout" Target="../slideLayouts/slideLayout120.xml"/><Relationship Id="rId25" Type="http://schemas.openxmlformats.org/officeDocument/2006/relationships/slideLayout" Target="../slideLayouts/slideLayout142.xml"/><Relationship Id="rId46" Type="http://schemas.openxmlformats.org/officeDocument/2006/relationships/slideLayout" Target="../slideLayouts/slideLayout163.xml"/><Relationship Id="rId67" Type="http://schemas.openxmlformats.org/officeDocument/2006/relationships/slideLayout" Target="../slideLayouts/slideLayout184.xml"/><Relationship Id="rId116" Type="http://schemas.openxmlformats.org/officeDocument/2006/relationships/slideLayout" Target="../slideLayouts/slideLayout233.xml"/><Relationship Id="rId20" Type="http://schemas.openxmlformats.org/officeDocument/2006/relationships/slideLayout" Target="../slideLayouts/slideLayout137.xml"/><Relationship Id="rId41" Type="http://schemas.openxmlformats.org/officeDocument/2006/relationships/slideLayout" Target="../slideLayouts/slideLayout158.xml"/><Relationship Id="rId62" Type="http://schemas.openxmlformats.org/officeDocument/2006/relationships/slideLayout" Target="../slideLayouts/slideLayout179.xml"/><Relationship Id="rId83" Type="http://schemas.openxmlformats.org/officeDocument/2006/relationships/slideLayout" Target="../slideLayouts/slideLayout200.xml"/><Relationship Id="rId88" Type="http://schemas.openxmlformats.org/officeDocument/2006/relationships/slideLayout" Target="../slideLayouts/slideLayout205.xml"/><Relationship Id="rId111" Type="http://schemas.openxmlformats.org/officeDocument/2006/relationships/slideLayout" Target="../slideLayouts/slideLayout228.xml"/><Relationship Id="rId15" Type="http://schemas.openxmlformats.org/officeDocument/2006/relationships/slideLayout" Target="../slideLayouts/slideLayout132.xml"/><Relationship Id="rId36" Type="http://schemas.openxmlformats.org/officeDocument/2006/relationships/slideLayout" Target="../slideLayouts/slideLayout153.xml"/><Relationship Id="rId57" Type="http://schemas.openxmlformats.org/officeDocument/2006/relationships/slideLayout" Target="../slideLayouts/slideLayout174.xml"/><Relationship Id="rId106" Type="http://schemas.openxmlformats.org/officeDocument/2006/relationships/slideLayout" Target="../slideLayouts/slideLayout2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17" r:id="rId69"/>
    <p:sldLayoutId id="2147483718" r:id="rId70"/>
    <p:sldLayoutId id="2147483719" r:id="rId71"/>
    <p:sldLayoutId id="2147483720" r:id="rId72"/>
    <p:sldLayoutId id="2147483721" r:id="rId73"/>
    <p:sldLayoutId id="2147483722" r:id="rId74"/>
    <p:sldLayoutId id="2147483723" r:id="rId75"/>
    <p:sldLayoutId id="2147483724" r:id="rId76"/>
    <p:sldLayoutId id="2147483725" r:id="rId77"/>
    <p:sldLayoutId id="2147483726" r:id="rId78"/>
    <p:sldLayoutId id="2147483727" r:id="rId79"/>
    <p:sldLayoutId id="2147483728" r:id="rId80"/>
    <p:sldLayoutId id="2147483729" r:id="rId81"/>
    <p:sldLayoutId id="2147483730" r:id="rId82"/>
    <p:sldLayoutId id="2147483731" r:id="rId83"/>
    <p:sldLayoutId id="2147483732" r:id="rId84"/>
    <p:sldLayoutId id="2147483733" r:id="rId85"/>
    <p:sldLayoutId id="2147483734" r:id="rId86"/>
    <p:sldLayoutId id="2147483735" r:id="rId87"/>
    <p:sldLayoutId id="2147483736" r:id="rId88"/>
    <p:sldLayoutId id="2147483737" r:id="rId89"/>
    <p:sldLayoutId id="2147483738" r:id="rId90"/>
    <p:sldLayoutId id="2147483739" r:id="rId91"/>
    <p:sldLayoutId id="2147483740" r:id="rId92"/>
    <p:sldLayoutId id="2147483741" r:id="rId93"/>
    <p:sldLayoutId id="2147483742" r:id="rId94"/>
    <p:sldLayoutId id="2147483743" r:id="rId95"/>
    <p:sldLayoutId id="2147483744" r:id="rId96"/>
    <p:sldLayoutId id="2147483745" r:id="rId97"/>
    <p:sldLayoutId id="2147483746" r:id="rId98"/>
    <p:sldLayoutId id="2147483747" r:id="rId99"/>
    <p:sldLayoutId id="2147483748" r:id="rId100"/>
    <p:sldLayoutId id="2147483749" r:id="rId101"/>
    <p:sldLayoutId id="2147483750" r:id="rId102"/>
    <p:sldLayoutId id="2147483751" r:id="rId103"/>
    <p:sldLayoutId id="2147483752" r:id="rId104"/>
    <p:sldLayoutId id="2147483753" r:id="rId105"/>
    <p:sldLayoutId id="2147483754" r:id="rId106"/>
    <p:sldLayoutId id="2147483755" r:id="rId107"/>
    <p:sldLayoutId id="2147483756" r:id="rId108"/>
    <p:sldLayoutId id="2147483757" r:id="rId109"/>
    <p:sldLayoutId id="2147483758" r:id="rId110"/>
    <p:sldLayoutId id="2147483759" r:id="rId111"/>
    <p:sldLayoutId id="2147483760" r:id="rId112"/>
    <p:sldLayoutId id="2147483761" r:id="rId113"/>
    <p:sldLayoutId id="2147483762" r:id="rId114"/>
    <p:sldLayoutId id="2147483763" r:id="rId115"/>
    <p:sldLayoutId id="2147483764" r:id="rId116"/>
    <p:sldLayoutId id="2147483765" r:id="rId1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828"/>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 id="2147483775" r:id="rId9"/>
    <p:sldLayoutId id="2147483776" r:id="rId10"/>
    <p:sldLayoutId id="2147483777" r:id="rId11"/>
    <p:sldLayoutId id="2147483778" r:id="rId12"/>
    <p:sldLayoutId id="2147483779" r:id="rId13"/>
    <p:sldLayoutId id="2147483780" r:id="rId14"/>
    <p:sldLayoutId id="2147483781" r:id="rId15"/>
    <p:sldLayoutId id="2147483782" r:id="rId16"/>
    <p:sldLayoutId id="2147483783" r:id="rId17"/>
    <p:sldLayoutId id="2147483784" r:id="rId18"/>
    <p:sldLayoutId id="2147483785" r:id="rId19"/>
    <p:sldLayoutId id="2147483786" r:id="rId20"/>
    <p:sldLayoutId id="2147483787" r:id="rId21"/>
    <p:sldLayoutId id="2147483788" r:id="rId22"/>
    <p:sldLayoutId id="2147483789" r:id="rId23"/>
    <p:sldLayoutId id="2147483790" r:id="rId24"/>
    <p:sldLayoutId id="2147483791" r:id="rId25"/>
    <p:sldLayoutId id="2147483792" r:id="rId26"/>
    <p:sldLayoutId id="2147483793" r:id="rId27"/>
    <p:sldLayoutId id="2147483794" r:id="rId28"/>
    <p:sldLayoutId id="2147483795" r:id="rId29"/>
    <p:sldLayoutId id="2147483796" r:id="rId30"/>
    <p:sldLayoutId id="2147483797" r:id="rId31"/>
    <p:sldLayoutId id="2147483798" r:id="rId32"/>
    <p:sldLayoutId id="2147483799" r:id="rId33"/>
    <p:sldLayoutId id="2147483800" r:id="rId34"/>
    <p:sldLayoutId id="2147483801" r:id="rId35"/>
    <p:sldLayoutId id="2147483802" r:id="rId36"/>
    <p:sldLayoutId id="2147483803" r:id="rId37"/>
    <p:sldLayoutId id="2147483804" r:id="rId38"/>
    <p:sldLayoutId id="2147483805" r:id="rId39"/>
    <p:sldLayoutId id="2147483806" r:id="rId40"/>
    <p:sldLayoutId id="2147483807" r:id="rId41"/>
    <p:sldLayoutId id="2147483808" r:id="rId42"/>
    <p:sldLayoutId id="2147483809" r:id="rId43"/>
    <p:sldLayoutId id="2147483810" r:id="rId44"/>
    <p:sldLayoutId id="2147483811" r:id="rId45"/>
    <p:sldLayoutId id="2147483812" r:id="rId46"/>
    <p:sldLayoutId id="2147483813" r:id="rId47"/>
    <p:sldLayoutId id="2147483814" r:id="rId48"/>
    <p:sldLayoutId id="2147483815" r:id="rId49"/>
    <p:sldLayoutId id="2147483816" r:id="rId50"/>
    <p:sldLayoutId id="2147483817" r:id="rId51"/>
    <p:sldLayoutId id="2147483818" r:id="rId52"/>
    <p:sldLayoutId id="2147483819" r:id="rId53"/>
    <p:sldLayoutId id="2147483820" r:id="rId54"/>
    <p:sldLayoutId id="2147483821" r:id="rId55"/>
    <p:sldLayoutId id="2147483822" r:id="rId56"/>
    <p:sldLayoutId id="2147483823" r:id="rId57"/>
    <p:sldLayoutId id="2147483824" r:id="rId58"/>
    <p:sldLayoutId id="2147483825" r:id="rId59"/>
    <p:sldLayoutId id="2147483826" r:id="rId60"/>
    <p:sldLayoutId id="2147483827" r:id="rId61"/>
    <p:sldLayoutId id="2147483828" r:id="rId62"/>
    <p:sldLayoutId id="2147483829" r:id="rId63"/>
    <p:sldLayoutId id="2147483830" r:id="rId64"/>
    <p:sldLayoutId id="2147483831" r:id="rId65"/>
    <p:sldLayoutId id="2147483832" r:id="rId66"/>
    <p:sldLayoutId id="2147483833" r:id="rId67"/>
    <p:sldLayoutId id="2147483834" r:id="rId68"/>
    <p:sldLayoutId id="2147483835" r:id="rId69"/>
    <p:sldLayoutId id="2147483836" r:id="rId70"/>
    <p:sldLayoutId id="2147483837" r:id="rId71"/>
    <p:sldLayoutId id="2147483838" r:id="rId72"/>
    <p:sldLayoutId id="2147483839" r:id="rId73"/>
    <p:sldLayoutId id="2147483840" r:id="rId74"/>
    <p:sldLayoutId id="2147483841" r:id="rId75"/>
    <p:sldLayoutId id="2147483842" r:id="rId76"/>
    <p:sldLayoutId id="2147483843" r:id="rId77"/>
    <p:sldLayoutId id="2147483844" r:id="rId78"/>
    <p:sldLayoutId id="2147483845" r:id="rId79"/>
    <p:sldLayoutId id="2147483846" r:id="rId80"/>
    <p:sldLayoutId id="2147483847" r:id="rId81"/>
    <p:sldLayoutId id="2147483848" r:id="rId82"/>
    <p:sldLayoutId id="2147483849" r:id="rId83"/>
    <p:sldLayoutId id="2147483850" r:id="rId84"/>
    <p:sldLayoutId id="2147483851" r:id="rId85"/>
    <p:sldLayoutId id="2147483852" r:id="rId86"/>
    <p:sldLayoutId id="2147483853" r:id="rId87"/>
    <p:sldLayoutId id="2147483854" r:id="rId88"/>
    <p:sldLayoutId id="2147483855" r:id="rId89"/>
    <p:sldLayoutId id="2147483856" r:id="rId90"/>
    <p:sldLayoutId id="2147483857" r:id="rId91"/>
    <p:sldLayoutId id="2147483858" r:id="rId92"/>
    <p:sldLayoutId id="2147483859" r:id="rId93"/>
    <p:sldLayoutId id="2147483860" r:id="rId94"/>
    <p:sldLayoutId id="2147483861" r:id="rId95"/>
    <p:sldLayoutId id="2147483862" r:id="rId96"/>
    <p:sldLayoutId id="2147483863" r:id="rId97"/>
    <p:sldLayoutId id="2147483864" r:id="rId98"/>
    <p:sldLayoutId id="2147483865" r:id="rId99"/>
    <p:sldLayoutId id="2147483866" r:id="rId100"/>
    <p:sldLayoutId id="2147483867" r:id="rId101"/>
    <p:sldLayoutId id="2147483868" r:id="rId102"/>
    <p:sldLayoutId id="2147483869" r:id="rId103"/>
    <p:sldLayoutId id="2147483870" r:id="rId104"/>
    <p:sldLayoutId id="2147483871" r:id="rId105"/>
    <p:sldLayoutId id="2147483872" r:id="rId106"/>
    <p:sldLayoutId id="2147483873" r:id="rId107"/>
    <p:sldLayoutId id="2147483874" r:id="rId108"/>
    <p:sldLayoutId id="2147483875" r:id="rId109"/>
    <p:sldLayoutId id="2147483876" r:id="rId110"/>
    <p:sldLayoutId id="2147483877" r:id="rId111"/>
    <p:sldLayoutId id="2147483878" r:id="rId112"/>
    <p:sldLayoutId id="2147483879" r:id="rId113"/>
    <p:sldLayoutId id="2147483880" r:id="rId114"/>
    <p:sldLayoutId id="2147483881" r:id="rId115"/>
    <p:sldLayoutId id="2147483882" r:id="rId116"/>
    <p:sldLayoutId id="2147483883" r:id="rId1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54"/>
        <p:cNvGrpSpPr/>
        <p:nvPr/>
      </p:nvGrpSpPr>
      <p:grpSpPr>
        <a:xfrm>
          <a:off x="0" y="0"/>
          <a:ext cx="0" cy="0"/>
          <a:chOff x="0" y="0"/>
          <a:chExt cx="0" cy="0"/>
        </a:xfrm>
      </p:grpSpPr>
      <p:sp>
        <p:nvSpPr>
          <p:cNvPr id="3655" name="Google Shape;3655;p209"/>
          <p:cNvSpPr txBox="1">
            <a:spLocks noGrp="1"/>
          </p:cNvSpPr>
          <p:nvPr>
            <p:ph type="body" idx="1"/>
          </p:nvPr>
        </p:nvSpPr>
        <p:spPr>
          <a:xfrm>
            <a:off x="137965" y="2712870"/>
            <a:ext cx="3689422" cy="44055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2000" dirty="0"/>
              <a:t>“E-COMMERCE WEBSITE”</a:t>
            </a:r>
            <a:endParaRPr sz="2000" dirty="0"/>
          </a:p>
        </p:txBody>
      </p:sp>
      <p:sp>
        <p:nvSpPr>
          <p:cNvPr id="3656" name="Google Shape;3656;p209"/>
          <p:cNvSpPr txBox="1">
            <a:spLocks noGrp="1"/>
          </p:cNvSpPr>
          <p:nvPr>
            <p:ph type="body" idx="1"/>
          </p:nvPr>
        </p:nvSpPr>
        <p:spPr>
          <a:xfrm>
            <a:off x="261267" y="3351102"/>
            <a:ext cx="3689400" cy="440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2000" dirty="0"/>
              <a:t>TASK – 4</a:t>
            </a:r>
          </a:p>
          <a:p>
            <a:pPr marL="0" lvl="0" indent="0" algn="l" rtl="0">
              <a:lnSpc>
                <a:spcPct val="100000"/>
              </a:lnSpc>
              <a:spcBef>
                <a:spcPts val="0"/>
              </a:spcBef>
              <a:spcAft>
                <a:spcPts val="0"/>
              </a:spcAft>
              <a:buSzPts val="1400"/>
              <a:buNone/>
            </a:pPr>
            <a:r>
              <a:rPr lang="en-US" sz="2000" dirty="0"/>
              <a:t>TEAM-CB6_1</a:t>
            </a:r>
            <a:endParaRPr sz="2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661"/>
        <p:cNvGrpSpPr/>
        <p:nvPr/>
      </p:nvGrpSpPr>
      <p:grpSpPr>
        <a:xfrm>
          <a:off x="0" y="0"/>
          <a:ext cx="0" cy="0"/>
          <a:chOff x="0" y="0"/>
          <a:chExt cx="0" cy="0"/>
        </a:xfrm>
      </p:grpSpPr>
      <p:sp>
        <p:nvSpPr>
          <p:cNvPr id="3662" name="Google Shape;3662;p210"/>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Autofit/>
          </a:bodyPr>
          <a:lstStyle/>
          <a:p>
            <a:pPr marL="0" lvl="0" indent="0" algn="l" rtl="0">
              <a:lnSpc>
                <a:spcPct val="100000"/>
              </a:lnSpc>
              <a:spcBef>
                <a:spcPts val="0"/>
              </a:spcBef>
              <a:spcAft>
                <a:spcPts val="0"/>
              </a:spcAft>
              <a:buClr>
                <a:schemeClr val="lt1"/>
              </a:buClr>
              <a:buSzPts val="1700"/>
              <a:buFont typeface="Public Sans"/>
              <a:buNone/>
            </a:pPr>
            <a:r>
              <a:rPr lang="en-US" sz="1829" dirty="0">
                <a:solidFill>
                  <a:schemeClr val="lt2"/>
                </a:solidFill>
                <a:latin typeface="EB Garamond"/>
                <a:ea typeface="EB Garamond"/>
                <a:cs typeface="EB Garamond"/>
                <a:sym typeface="EB Garamond"/>
              </a:rPr>
              <a:t>E-COMMERCE WEBSITE</a:t>
            </a:r>
            <a:endParaRPr sz="1829" dirty="0">
              <a:solidFill>
                <a:schemeClr val="lt2"/>
              </a:solidFill>
              <a:latin typeface="EB Garamond"/>
              <a:ea typeface="EB Garamond"/>
              <a:cs typeface="EB Garamond"/>
              <a:sym typeface="EB Garamond"/>
            </a:endParaRPr>
          </a:p>
        </p:txBody>
      </p:sp>
      <p:sp>
        <p:nvSpPr>
          <p:cNvPr id="3663" name="Google Shape;3663;p210"/>
          <p:cNvSpPr txBox="1">
            <a:spLocks noGrp="1"/>
          </p:cNvSpPr>
          <p:nvPr>
            <p:ph type="body" idx="1"/>
          </p:nvPr>
        </p:nvSpPr>
        <p:spPr>
          <a:xfrm>
            <a:off x="144710" y="1073888"/>
            <a:ext cx="4548587" cy="3258191"/>
          </a:xfrm>
          <a:prstGeom prst="rect">
            <a:avLst/>
          </a:prstGeom>
          <a:noFill/>
          <a:ln>
            <a:noFill/>
          </a:ln>
        </p:spPr>
        <p:txBody>
          <a:bodyPr spcFirstLastPara="1" wrap="square" lIns="91425" tIns="45700" rIns="91425" bIns="45700" anchor="t" anchorCtr="0">
            <a:noAutofit/>
          </a:bodyPr>
          <a:lstStyle/>
          <a:p>
            <a:pPr marL="285750" lvl="0" indent="-285750">
              <a:buFont typeface="EB Garamond Medium"/>
              <a:buChar char="▪"/>
            </a:pPr>
            <a:r>
              <a:rPr lang="en-GB" sz="1100" dirty="0">
                <a:latin typeface="EB Garamond Medium"/>
                <a:ea typeface="EB Garamond Medium"/>
                <a:cs typeface="EB Garamond Medium"/>
                <a:sym typeface="EB Garamond Medium"/>
              </a:rPr>
              <a:t>Key features of e-commerce websites include online </a:t>
            </a:r>
            <a:r>
              <a:rPr lang="en-GB" sz="1100" dirty="0" err="1">
                <a:latin typeface="EB Garamond Medium"/>
                <a:ea typeface="EB Garamond Medium"/>
                <a:cs typeface="EB Garamond Medium"/>
                <a:sym typeface="EB Garamond Medium"/>
              </a:rPr>
              <a:t>catalogs</a:t>
            </a:r>
            <a:r>
              <a:rPr lang="en-GB" sz="1100" dirty="0">
                <a:latin typeface="EB Garamond Medium"/>
                <a:ea typeface="EB Garamond Medium"/>
                <a:cs typeface="EB Garamond Medium"/>
                <a:sym typeface="EB Garamond Medium"/>
              </a:rPr>
              <a:t> of products or services, secure payment gateways, and efficient shopping carts. These platforms often integrate with shipping and delivery systems to provide a seamless end-to-end customer experience</a:t>
            </a:r>
            <a:r>
              <a:rPr lang="en-GB" dirty="0">
                <a:latin typeface="EB Garamond Medium"/>
                <a:ea typeface="EB Garamond Medium"/>
                <a:cs typeface="EB Garamond Medium"/>
                <a:sym typeface="EB Garamond Medium"/>
              </a:rPr>
              <a:t>.</a:t>
            </a:r>
            <a:endParaRPr dirty="0">
              <a:latin typeface="EB Garamond Medium"/>
              <a:ea typeface="EB Garamond Medium"/>
              <a:cs typeface="EB Garamond Medium"/>
              <a:sym typeface="EB Garamond Medium"/>
            </a:endParaRPr>
          </a:p>
        </p:txBody>
      </p:sp>
      <p:pic>
        <p:nvPicPr>
          <p:cNvPr id="3664" name="Google Shape;3664;p210"/>
          <p:cNvPicPr preferRelativeResize="0"/>
          <p:nvPr/>
        </p:nvPicPr>
        <p:blipFill rotWithShape="1">
          <a:blip r:embed="rId3">
            <a:alphaModFix/>
          </a:blip>
          <a:srcRect/>
          <a:stretch/>
        </p:blipFill>
        <p:spPr>
          <a:xfrm>
            <a:off x="4267275" y="242113"/>
            <a:ext cx="9144000" cy="5143500"/>
          </a:xfrm>
          <a:prstGeom prst="rect">
            <a:avLst/>
          </a:prstGeom>
          <a:noFill/>
          <a:ln>
            <a:noFill/>
          </a:ln>
        </p:spPr>
      </p:pic>
      <p:graphicFrame>
        <p:nvGraphicFramePr>
          <p:cNvPr id="5" name="Google Shape;3665;p210"/>
          <p:cNvGraphicFramePr/>
          <p:nvPr>
            <p:extLst>
              <p:ext uri="{D42A27DB-BD31-4B8C-83A1-F6EECF244321}">
                <p14:modId xmlns:p14="http://schemas.microsoft.com/office/powerpoint/2010/main" val="402363807"/>
              </p:ext>
            </p:extLst>
          </p:nvPr>
        </p:nvGraphicFramePr>
        <p:xfrm>
          <a:off x="144710" y="1954819"/>
          <a:ext cx="4235903" cy="2377260"/>
        </p:xfrm>
        <a:graphic>
          <a:graphicData uri="http://schemas.openxmlformats.org/drawingml/2006/table">
            <a:tbl>
              <a:tblPr>
                <a:noFill/>
              </a:tblPr>
              <a:tblGrid>
                <a:gridCol w="1721671">
                  <a:extLst>
                    <a:ext uri="{9D8B030D-6E8A-4147-A177-3AD203B41FA5}">
                      <a16:colId xmlns:a16="http://schemas.microsoft.com/office/drawing/2014/main" val="20000"/>
                    </a:ext>
                  </a:extLst>
                </a:gridCol>
                <a:gridCol w="1708208">
                  <a:extLst>
                    <a:ext uri="{9D8B030D-6E8A-4147-A177-3AD203B41FA5}">
                      <a16:colId xmlns:a16="http://schemas.microsoft.com/office/drawing/2014/main" val="20001"/>
                    </a:ext>
                  </a:extLst>
                </a:gridCol>
                <a:gridCol w="806024">
                  <a:extLst>
                    <a:ext uri="{9D8B030D-6E8A-4147-A177-3AD203B41FA5}">
                      <a16:colId xmlns:a16="http://schemas.microsoft.com/office/drawing/2014/main" val="20002"/>
                    </a:ext>
                  </a:extLst>
                </a:gridCol>
              </a:tblGrid>
              <a:tr h="309062">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dirty="0">
                          <a:solidFill>
                            <a:schemeClr val="lt2"/>
                          </a:solidFill>
                        </a:rPr>
                        <a:t>LMS Username</a:t>
                      </a:r>
                      <a:endParaRPr sz="1400" b="1" u="none" strike="noStrike" cap="none" dirty="0">
                        <a:solidFill>
                          <a:schemeClr val="lt2"/>
                        </a:solidFill>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dirty="0">
                          <a:solidFill>
                            <a:schemeClr val="lt2"/>
                          </a:solidFill>
                        </a:rPr>
                        <a:t>Name </a:t>
                      </a:r>
                      <a:endParaRPr sz="1400" b="1" u="none" strike="noStrike" cap="none" dirty="0">
                        <a:solidFill>
                          <a:schemeClr val="lt2"/>
                        </a:solidFill>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a:solidFill>
                            <a:schemeClr val="lt2"/>
                          </a:solidFill>
                        </a:rPr>
                        <a:t>Batch </a:t>
                      </a:r>
                      <a:endParaRPr sz="1400" b="1" u="none" strike="noStrike" cap="none">
                        <a:solidFill>
                          <a:schemeClr val="lt2"/>
                        </a:solidFill>
                      </a:endParaRPr>
                    </a:p>
                  </a:txBody>
                  <a:tcPr marL="91425" marR="91425" marT="91425" marB="91425"/>
                </a:tc>
                <a:extLst>
                  <a:ext uri="{0D108BD9-81ED-4DB2-BD59-A6C34878D82A}">
                    <a16:rowId xmlns:a16="http://schemas.microsoft.com/office/drawing/2014/main" val="10000"/>
                  </a:ext>
                </a:extLst>
              </a:tr>
              <a:tr h="309062">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dirty="0"/>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000" u="none" strike="noStrike" cap="none" dirty="0">
                          <a:solidFill>
                            <a:schemeClr val="bg1"/>
                          </a:solidFill>
                        </a:rPr>
                        <a:t>DHINESHKUMAR T</a:t>
                      </a: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50" u="none" strike="noStrike" cap="none" dirty="0">
                          <a:solidFill>
                            <a:schemeClr val="bg1"/>
                          </a:solidFill>
                        </a:rPr>
                        <a:t>CB6_1</a:t>
                      </a:r>
                      <a:endParaRPr sz="1050" u="none" strike="noStrike" cap="none" dirty="0">
                        <a:solidFill>
                          <a:schemeClr val="bg1"/>
                        </a:solidFill>
                      </a:endParaRPr>
                    </a:p>
                  </a:txBody>
                  <a:tcPr marL="91425" marR="91425" marT="91425" marB="91425"/>
                </a:tc>
                <a:extLst>
                  <a:ext uri="{0D108BD9-81ED-4DB2-BD59-A6C34878D82A}">
                    <a16:rowId xmlns:a16="http://schemas.microsoft.com/office/drawing/2014/main" val="10001"/>
                  </a:ext>
                </a:extLst>
              </a:tr>
              <a:tr h="309062">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00" u="none" strike="noStrike" cap="none" dirty="0">
                          <a:solidFill>
                            <a:schemeClr val="bg1"/>
                          </a:solidFill>
                        </a:rPr>
                        <a:t>HARINATH C</a:t>
                      </a:r>
                      <a:endParaRPr sz="10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50" u="none" strike="noStrike" cap="none" dirty="0">
                          <a:solidFill>
                            <a:schemeClr val="bg1"/>
                          </a:solidFill>
                        </a:rPr>
                        <a:t>CB6_1</a:t>
                      </a:r>
                      <a:endParaRPr sz="1050" u="none" strike="noStrike" cap="none" dirty="0">
                        <a:solidFill>
                          <a:schemeClr val="bg1"/>
                        </a:solidFill>
                      </a:endParaRPr>
                    </a:p>
                  </a:txBody>
                  <a:tcPr marL="91425" marR="91425" marT="91425" marB="91425"/>
                </a:tc>
                <a:extLst>
                  <a:ext uri="{0D108BD9-81ED-4DB2-BD59-A6C34878D82A}">
                    <a16:rowId xmlns:a16="http://schemas.microsoft.com/office/drawing/2014/main" val="10002"/>
                  </a:ext>
                </a:extLst>
              </a:tr>
              <a:tr h="309062">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00" u="none" strike="noStrike" cap="none" dirty="0">
                          <a:solidFill>
                            <a:schemeClr val="bg1"/>
                          </a:solidFill>
                        </a:rPr>
                        <a:t>JOHNSON C</a:t>
                      </a:r>
                      <a:endParaRPr sz="10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50" u="none" strike="noStrike" cap="none" dirty="0">
                          <a:solidFill>
                            <a:schemeClr val="bg1"/>
                          </a:solidFill>
                        </a:rPr>
                        <a:t>CB6_1</a:t>
                      </a:r>
                      <a:endParaRPr sz="1050" u="none" strike="noStrike" cap="none" dirty="0">
                        <a:solidFill>
                          <a:schemeClr val="bg1"/>
                        </a:solidFill>
                      </a:endParaRPr>
                    </a:p>
                  </a:txBody>
                  <a:tcPr marL="91425" marR="91425" marT="91425" marB="91425"/>
                </a:tc>
                <a:extLst>
                  <a:ext uri="{0D108BD9-81ED-4DB2-BD59-A6C34878D82A}">
                    <a16:rowId xmlns:a16="http://schemas.microsoft.com/office/drawing/2014/main" val="10003"/>
                  </a:ext>
                </a:extLst>
              </a:tr>
              <a:tr h="309062">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00" u="none" strike="noStrike" cap="none" dirty="0">
                          <a:solidFill>
                            <a:schemeClr val="bg1"/>
                          </a:solidFill>
                        </a:rPr>
                        <a:t>PRASATH M</a:t>
                      </a:r>
                      <a:endParaRPr sz="10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50" u="none" strike="noStrike" cap="none" dirty="0">
                          <a:solidFill>
                            <a:schemeClr val="bg1"/>
                          </a:solidFill>
                        </a:rPr>
                        <a:t>CB6_1</a:t>
                      </a:r>
                      <a:endParaRPr sz="1050" u="none" strike="noStrike" cap="none" dirty="0">
                        <a:solidFill>
                          <a:schemeClr val="bg1"/>
                        </a:solidFill>
                      </a:endParaRPr>
                    </a:p>
                  </a:txBody>
                  <a:tcPr marL="91425" marR="91425" marT="91425" marB="91425"/>
                </a:tc>
                <a:extLst>
                  <a:ext uri="{0D108BD9-81ED-4DB2-BD59-A6C34878D82A}">
                    <a16:rowId xmlns:a16="http://schemas.microsoft.com/office/drawing/2014/main" val="10004"/>
                  </a:ext>
                </a:extLst>
              </a:tr>
              <a:tr h="309062">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00" u="none" strike="noStrike" cap="none" dirty="0">
                          <a:solidFill>
                            <a:schemeClr val="bg1"/>
                          </a:solidFill>
                        </a:rPr>
                        <a:t>SAKTHIVEL P</a:t>
                      </a:r>
                      <a:endParaRPr sz="10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50" u="none" strike="noStrike" cap="none" dirty="0">
                          <a:solidFill>
                            <a:schemeClr val="bg1"/>
                          </a:solidFill>
                        </a:rPr>
                        <a:t>CB6_1</a:t>
                      </a:r>
                      <a:endParaRPr sz="1050" u="none" strike="noStrike" cap="none" dirty="0">
                        <a:solidFill>
                          <a:schemeClr val="bg1"/>
                        </a:solidFill>
                      </a:endParaRPr>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668"/>
        <p:cNvGrpSpPr/>
        <p:nvPr/>
      </p:nvGrpSpPr>
      <p:grpSpPr>
        <a:xfrm>
          <a:off x="0" y="0"/>
          <a:ext cx="0" cy="0"/>
          <a:chOff x="0" y="0"/>
          <a:chExt cx="0" cy="0"/>
        </a:xfrm>
      </p:grpSpPr>
      <p:sp>
        <p:nvSpPr>
          <p:cNvPr id="3669" name="Google Shape;3669;g1f5d965ad35_0_1833"/>
          <p:cNvSpPr txBox="1">
            <a:spLocks noGrp="1"/>
          </p:cNvSpPr>
          <p:nvPr>
            <p:ph type="body" idx="1"/>
          </p:nvPr>
        </p:nvSpPr>
        <p:spPr>
          <a:xfrm>
            <a:off x="445775" y="555725"/>
            <a:ext cx="6891900" cy="2371464"/>
          </a:xfrm>
          <a:prstGeom prst="rect">
            <a:avLst/>
          </a:prstGeom>
          <a:noFill/>
          <a:ln>
            <a:noFill/>
          </a:ln>
        </p:spPr>
        <p:txBody>
          <a:bodyPr spcFirstLastPara="1" wrap="square" lIns="91425" tIns="45700" rIns="91425" bIns="45700" anchor="t" anchorCtr="0">
            <a:noAutofit/>
          </a:bodyPr>
          <a:lstStyle/>
          <a:p>
            <a:pPr marL="0" lvl="0" indent="0" algn="l" rtl="0">
              <a:lnSpc>
                <a:spcPct val="107916"/>
              </a:lnSpc>
              <a:spcBef>
                <a:spcPts val="0"/>
              </a:spcBef>
              <a:spcAft>
                <a:spcPts val="0"/>
              </a:spcAft>
              <a:buClr>
                <a:schemeClr val="dk1"/>
              </a:buClr>
              <a:buSzPts val="1100"/>
              <a:buFont typeface="Arial"/>
              <a:buNone/>
            </a:pPr>
            <a:r>
              <a:rPr lang="en-US" sz="1200" dirty="0">
                <a:solidFill>
                  <a:srgbClr val="0B5394"/>
                </a:solidFill>
                <a:latin typeface="Montserrat ExtraBold"/>
                <a:ea typeface="Montserrat ExtraBold"/>
                <a:cs typeface="Montserrat ExtraBold"/>
                <a:sym typeface="Montserrat ExtraBold"/>
              </a:rPr>
              <a:t>Integrate the APIs to frontend to ensure the dynamic feature of website</a:t>
            </a:r>
            <a:endParaRPr sz="1200" dirty="0">
              <a:solidFill>
                <a:srgbClr val="0B5394"/>
              </a:solidFill>
              <a:latin typeface="Montserrat ExtraBold"/>
              <a:ea typeface="Montserrat ExtraBold"/>
              <a:cs typeface="Montserrat ExtraBold"/>
              <a:sym typeface="Montserrat ExtraBold"/>
            </a:endParaRPr>
          </a:p>
          <a:p>
            <a:pPr marL="457200" lvl="0" indent="-317500">
              <a:lnSpc>
                <a:spcPct val="107916"/>
              </a:lnSpc>
              <a:buClr>
                <a:schemeClr val="dk1"/>
              </a:buClr>
              <a:buSzPts val="1400"/>
              <a:buFont typeface="EB Garamond"/>
              <a:buChar char="●"/>
            </a:pPr>
            <a:r>
              <a:rPr lang="en-GB" sz="1100" b="1" dirty="0">
                <a:latin typeface="EB Garamond"/>
                <a:ea typeface="EB Garamond"/>
                <a:cs typeface="EB Garamond"/>
                <a:sym typeface="EB Garamond"/>
              </a:rPr>
              <a:t>Responsive Design: </a:t>
            </a:r>
            <a:r>
              <a:rPr lang="en-GB" sz="1100" dirty="0">
                <a:latin typeface="EB Garamond"/>
                <a:ea typeface="EB Garamond"/>
                <a:cs typeface="EB Garamond"/>
                <a:sym typeface="EB Garamond"/>
              </a:rPr>
              <a:t>Ensure your website is responsive and adapts to different screen sizes and devices, providing a seamless browsing experience for users on desktops, tablets, and smartphones.User-friendly </a:t>
            </a:r>
            <a:endParaRPr lang="en-GB" dirty="0">
              <a:latin typeface="EB Garamond"/>
              <a:ea typeface="EB Garamond"/>
              <a:cs typeface="EB Garamond"/>
              <a:sym typeface="EB Garamond"/>
            </a:endParaRPr>
          </a:p>
          <a:p>
            <a:pPr marL="457200" lvl="0" indent="-317500">
              <a:lnSpc>
                <a:spcPct val="107916"/>
              </a:lnSpc>
              <a:buClr>
                <a:schemeClr val="dk1"/>
              </a:buClr>
              <a:buSzPts val="1400"/>
              <a:buFont typeface="EB Garamond"/>
              <a:buChar char="●"/>
            </a:pPr>
            <a:r>
              <a:rPr lang="en-GB" sz="1100" b="1" dirty="0">
                <a:latin typeface="EB Garamond"/>
                <a:ea typeface="EB Garamond"/>
                <a:cs typeface="EB Garamond"/>
                <a:sym typeface="EB Garamond"/>
              </a:rPr>
              <a:t>Navigation:</a:t>
            </a:r>
            <a:r>
              <a:rPr lang="en-GB" dirty="0">
                <a:latin typeface="EB Garamond"/>
                <a:ea typeface="EB Garamond"/>
                <a:cs typeface="EB Garamond"/>
                <a:sym typeface="EB Garamond"/>
              </a:rPr>
              <a:t> </a:t>
            </a:r>
            <a:r>
              <a:rPr lang="en-GB" sz="1100" dirty="0">
                <a:latin typeface="EB Garamond"/>
                <a:ea typeface="EB Garamond"/>
                <a:cs typeface="EB Garamond"/>
                <a:sym typeface="EB Garamond"/>
              </a:rPr>
              <a:t>Implement intuitive navigation menus, filters, and search options to help users easily find products. A well-structured menu and search functionality are crucial for e-commerce sites</a:t>
            </a:r>
            <a:r>
              <a:rPr lang="en-GB" dirty="0">
                <a:latin typeface="EB Garamond"/>
                <a:ea typeface="EB Garamond"/>
                <a:cs typeface="EB Garamond"/>
                <a:sym typeface="EB Garamond"/>
              </a:rPr>
              <a:t>.</a:t>
            </a:r>
          </a:p>
          <a:p>
            <a:pPr marL="457200" lvl="0" indent="-317500">
              <a:lnSpc>
                <a:spcPct val="107916"/>
              </a:lnSpc>
              <a:buClr>
                <a:schemeClr val="dk1"/>
              </a:buClr>
              <a:buSzPts val="1400"/>
              <a:buFont typeface="EB Garamond"/>
              <a:buChar char="●"/>
            </a:pPr>
            <a:r>
              <a:rPr lang="en-GB" sz="1100" b="1" dirty="0">
                <a:latin typeface="EB Garamond"/>
                <a:ea typeface="EB Garamond"/>
                <a:cs typeface="EB Garamond"/>
                <a:sym typeface="EB Garamond"/>
              </a:rPr>
              <a:t>Product Catalog: </a:t>
            </a:r>
            <a:r>
              <a:rPr lang="en-GB" sz="1100" dirty="0">
                <a:latin typeface="EB Garamond"/>
                <a:ea typeface="EB Garamond"/>
                <a:cs typeface="EB Garamond"/>
                <a:sym typeface="EB Garamond"/>
              </a:rPr>
              <a:t>Display products in an organized and visually appealing manner. Include high-quality images, detailed descriptions, pricing information, and user reviews to assist customers in making informed purchase decisions.</a:t>
            </a:r>
          </a:p>
          <a:p>
            <a:pPr marL="457200" lvl="0" indent="-317500">
              <a:lnSpc>
                <a:spcPct val="107916"/>
              </a:lnSpc>
              <a:buClr>
                <a:schemeClr val="dk1"/>
              </a:buClr>
              <a:buSzPts val="1400"/>
              <a:buFont typeface="EB Garamond"/>
              <a:buChar char="●"/>
            </a:pPr>
            <a:r>
              <a:rPr lang="en-GB" sz="1100" b="1" dirty="0">
                <a:latin typeface="EB Garamond"/>
                <a:ea typeface="EB Garamond"/>
                <a:cs typeface="EB Garamond"/>
                <a:sym typeface="EB Garamond"/>
              </a:rPr>
              <a:t>Shopping Cart and Checkout</a:t>
            </a:r>
            <a:r>
              <a:rPr lang="en-GB" sz="1000" b="1" dirty="0">
                <a:latin typeface="EB Garamond"/>
                <a:ea typeface="EB Garamond"/>
                <a:cs typeface="EB Garamond"/>
                <a:sym typeface="EB Garamond"/>
              </a:rPr>
              <a:t>: </a:t>
            </a:r>
            <a:r>
              <a:rPr lang="en-GB" sz="1000" dirty="0">
                <a:latin typeface="EB Garamond"/>
                <a:ea typeface="EB Garamond"/>
                <a:cs typeface="EB Garamond"/>
                <a:sym typeface="EB Garamond"/>
              </a:rPr>
              <a:t>Offer a user-friendly shopping cart that allows users to add, edit, and remove items easily. Streamline the checkout process with multiple payment options and a secure payment gateway to complete purchases efficiently.</a:t>
            </a:r>
            <a:endParaRPr lang="en-GB" sz="1100" dirty="0">
              <a:latin typeface="EB Garamond"/>
              <a:ea typeface="EB Garamond"/>
              <a:cs typeface="EB Garamond"/>
              <a:sym typeface="EB Garamond"/>
            </a:endParaRPr>
          </a:p>
          <a:p>
            <a:pPr marL="457200" lvl="0" indent="-317500">
              <a:lnSpc>
                <a:spcPct val="107916"/>
              </a:lnSpc>
              <a:buClr>
                <a:schemeClr val="dk1"/>
              </a:buClr>
              <a:buSzPts val="1400"/>
              <a:buFont typeface="EB Garamond"/>
              <a:buChar char="●"/>
            </a:pPr>
            <a:r>
              <a:rPr lang="en-GB" sz="1100" b="1" dirty="0">
                <a:latin typeface="EB Garamond"/>
                <a:ea typeface="EB Garamond"/>
                <a:cs typeface="EB Garamond"/>
                <a:sym typeface="EB Garamond"/>
              </a:rPr>
              <a:t>Personalization and Recommendations: </a:t>
            </a:r>
            <a:r>
              <a:rPr lang="en-GB" sz="1000" dirty="0">
                <a:latin typeface="EB Garamond"/>
                <a:ea typeface="EB Garamond"/>
                <a:cs typeface="EB Garamond"/>
                <a:sym typeface="EB Garamond"/>
              </a:rPr>
              <a:t>Utilize algorithms to provide personalized product recommendations based on user behavior and preferences. This can enhance user engagement and increase sales by showcasing products that are likely to interest the customer.</a:t>
            </a:r>
            <a:endParaRPr lang="en-GB" sz="900" dirty="0">
              <a:latin typeface="EB Garamond"/>
              <a:ea typeface="EB Garamond"/>
              <a:cs typeface="EB Garamond"/>
              <a:sym typeface="EB Garamond"/>
            </a:endParaRPr>
          </a:p>
        </p:txBody>
      </p:sp>
      <p:sp>
        <p:nvSpPr>
          <p:cNvPr id="3670" name="Google Shape;3670;g1f5d965ad35_0_1833"/>
          <p:cNvSpPr txBox="1"/>
          <p:nvPr/>
        </p:nvSpPr>
        <p:spPr>
          <a:xfrm>
            <a:off x="445773" y="237125"/>
            <a:ext cx="41841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i="0" u="none" strike="noStrike" cap="none">
                <a:solidFill>
                  <a:srgbClr val="0B5394"/>
                </a:solidFill>
                <a:latin typeface="EB Garamond ExtraBold"/>
                <a:ea typeface="EB Garamond ExtraBold"/>
                <a:cs typeface="EB Garamond ExtraBold"/>
                <a:sym typeface="EB Garamond ExtraBold"/>
              </a:rPr>
              <a:t>Task 4 :: </a:t>
            </a:r>
            <a:r>
              <a:rPr lang="en-US" sz="1800">
                <a:solidFill>
                  <a:srgbClr val="0B5394"/>
                </a:solidFill>
                <a:latin typeface="EB Garamond ExtraBold"/>
                <a:ea typeface="EB Garamond ExtraBold"/>
                <a:cs typeface="EB Garamond ExtraBold"/>
                <a:sym typeface="EB Garamond ExtraBold"/>
              </a:rPr>
              <a:t>Dynamic Frontend</a:t>
            </a:r>
            <a:endParaRPr sz="1800">
              <a:solidFill>
                <a:srgbClr val="0B5394"/>
              </a:solidFill>
              <a:latin typeface="EB Garamond ExtraBold"/>
              <a:ea typeface="EB Garamond ExtraBold"/>
              <a:cs typeface="EB Garamond ExtraBold"/>
              <a:sym typeface="EB Garamond ExtraBold"/>
            </a:endParaRPr>
          </a:p>
        </p:txBody>
      </p:sp>
      <p:sp>
        <p:nvSpPr>
          <p:cNvPr id="3671" name="Google Shape;3671;g1f5d965ad35_0_1833"/>
          <p:cNvSpPr txBox="1"/>
          <p:nvPr/>
        </p:nvSpPr>
        <p:spPr>
          <a:xfrm>
            <a:off x="670881" y="3159097"/>
            <a:ext cx="45936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i="0" u="none" strike="noStrike" cap="none" dirty="0">
                <a:solidFill>
                  <a:srgbClr val="000000"/>
                </a:solidFill>
                <a:latin typeface="EB Garamond"/>
                <a:ea typeface="EB Garamond"/>
                <a:cs typeface="EB Garamond"/>
                <a:sym typeface="EB Garamond"/>
              </a:rPr>
              <a:t>100% Completion of the above tasks</a:t>
            </a:r>
            <a:endParaRPr dirty="0">
              <a:latin typeface="EB Garamond"/>
              <a:ea typeface="EB Garamond"/>
              <a:cs typeface="EB Garamond"/>
              <a:sym typeface="EB Garamond"/>
            </a:endParaRPr>
          </a:p>
        </p:txBody>
      </p:sp>
      <p:sp>
        <p:nvSpPr>
          <p:cNvPr id="3672" name="Google Shape;3672;g1f5d965ad35_0_1833"/>
          <p:cNvSpPr txBox="1"/>
          <p:nvPr/>
        </p:nvSpPr>
        <p:spPr>
          <a:xfrm>
            <a:off x="445773" y="2960696"/>
            <a:ext cx="45936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200" i="0" u="none" strike="noStrike" cap="none" dirty="0">
                <a:solidFill>
                  <a:srgbClr val="0B5394"/>
                </a:solidFill>
                <a:latin typeface="Montserrat ExtraBold"/>
                <a:ea typeface="Montserrat ExtraBold"/>
                <a:cs typeface="Montserrat ExtraBold"/>
                <a:sym typeface="Montserrat ExtraBold"/>
              </a:rPr>
              <a:t>Evaluation Metric:</a:t>
            </a:r>
            <a:endParaRPr sz="1200" i="0" u="none" strike="noStrike" cap="none" dirty="0">
              <a:solidFill>
                <a:srgbClr val="0B5394"/>
              </a:solidFill>
              <a:latin typeface="Montserrat ExtraBold"/>
              <a:ea typeface="Montserrat ExtraBold"/>
              <a:cs typeface="Montserrat ExtraBold"/>
              <a:sym typeface="Montserrat ExtraBold"/>
            </a:endParaRPr>
          </a:p>
        </p:txBody>
      </p:sp>
      <p:sp>
        <p:nvSpPr>
          <p:cNvPr id="3673" name="Google Shape;3673;g1f5d965ad35_0_1833"/>
          <p:cNvSpPr txBox="1"/>
          <p:nvPr/>
        </p:nvSpPr>
        <p:spPr>
          <a:xfrm>
            <a:off x="445773" y="3792697"/>
            <a:ext cx="7136449" cy="1228021"/>
          </a:xfrm>
          <a:prstGeom prst="rect">
            <a:avLst/>
          </a:prstGeom>
          <a:noFill/>
          <a:ln>
            <a:noFill/>
          </a:ln>
        </p:spPr>
        <p:txBody>
          <a:bodyPr spcFirstLastPara="1" wrap="square" lIns="91425" tIns="45700" rIns="91425" bIns="45700" anchor="t" anchorCtr="0">
            <a:noAutofit/>
          </a:bodyPr>
          <a:lstStyle/>
          <a:p>
            <a:pPr marL="171450" lvl="0" indent="-171450">
              <a:buSzPts val="1100"/>
              <a:buFont typeface="EB Garamond"/>
              <a:buChar char="▪"/>
            </a:pPr>
            <a:r>
              <a:rPr lang="en-GB" sz="1000" b="1" dirty="0">
                <a:latin typeface="EB Garamond"/>
                <a:ea typeface="EB Garamond"/>
                <a:cs typeface="EB Garamond"/>
                <a:sym typeface="EB Garamond"/>
              </a:rPr>
              <a:t>Real-Time Product Updates:</a:t>
            </a:r>
            <a:r>
              <a:rPr lang="en-GB" sz="1100" b="1" dirty="0">
                <a:latin typeface="EB Garamond"/>
                <a:ea typeface="EB Garamond"/>
                <a:cs typeface="EB Garamond"/>
                <a:sym typeface="EB Garamond"/>
              </a:rPr>
              <a:t> </a:t>
            </a:r>
            <a:r>
              <a:rPr lang="en-GB" sz="1050" dirty="0">
                <a:latin typeface="EB Garamond"/>
                <a:ea typeface="EB Garamond"/>
                <a:cs typeface="EB Garamond"/>
                <a:sym typeface="EB Garamond"/>
              </a:rPr>
              <a:t>Displaying product availability, prices, and stock levels in real time as users browse the website.</a:t>
            </a:r>
          </a:p>
          <a:p>
            <a:pPr marL="171450" lvl="0" indent="-171450">
              <a:buSzPts val="1100"/>
              <a:buFont typeface="EB Garamond"/>
              <a:buChar char="▪"/>
            </a:pPr>
            <a:r>
              <a:rPr lang="en-GB" sz="1000" b="1" dirty="0">
                <a:latin typeface="EB Garamond"/>
                <a:ea typeface="EB Garamond"/>
                <a:cs typeface="EB Garamond"/>
                <a:sym typeface="EB Garamond"/>
              </a:rPr>
              <a:t>Personalized Recommendations</a:t>
            </a:r>
            <a:r>
              <a:rPr lang="en-GB" sz="1050" b="1" dirty="0">
                <a:latin typeface="EB Garamond"/>
                <a:ea typeface="EB Garamond"/>
                <a:cs typeface="EB Garamond"/>
                <a:sym typeface="EB Garamond"/>
              </a:rPr>
              <a:t>: </a:t>
            </a:r>
            <a:r>
              <a:rPr lang="en-GB" sz="1000" dirty="0">
                <a:latin typeface="EB Garamond"/>
                <a:ea typeface="EB Garamond"/>
                <a:cs typeface="EB Garamond"/>
                <a:sym typeface="EB Garamond"/>
              </a:rPr>
              <a:t>Utilizing user data and browsing history to suggest relevant products, which can lead to increased sales</a:t>
            </a:r>
            <a:r>
              <a:rPr lang="en-GB" sz="900" dirty="0">
                <a:latin typeface="EB Garamond"/>
                <a:ea typeface="EB Garamond"/>
                <a:cs typeface="EB Garamond"/>
                <a:sym typeface="EB Garamond"/>
              </a:rPr>
              <a:t>.</a:t>
            </a:r>
          </a:p>
          <a:p>
            <a:pPr marL="171450" lvl="0" indent="-171450">
              <a:buSzPts val="1100"/>
              <a:buFont typeface="EB Garamond"/>
              <a:buChar char="▪"/>
            </a:pPr>
            <a:r>
              <a:rPr lang="en-GB" sz="1000" b="1" dirty="0">
                <a:latin typeface="EB Garamond"/>
                <a:ea typeface="EB Garamond"/>
                <a:cs typeface="EB Garamond"/>
                <a:sym typeface="EB Garamond"/>
              </a:rPr>
              <a:t>User Reviews and Ratings: </a:t>
            </a:r>
            <a:r>
              <a:rPr lang="en-GB" sz="1000" dirty="0">
                <a:latin typeface="EB Garamond"/>
                <a:ea typeface="EB Garamond"/>
                <a:cs typeface="EB Garamond"/>
                <a:sym typeface="EB Garamond"/>
              </a:rPr>
              <a:t>Displaying real-time customer reviews and ratings for products to help customers make informed decisions.</a:t>
            </a:r>
          </a:p>
          <a:p>
            <a:pPr marL="171450" lvl="0" indent="-171450">
              <a:buSzPts val="1100"/>
              <a:buFont typeface="EB Garamond"/>
              <a:buChar char="▪"/>
            </a:pPr>
            <a:r>
              <a:rPr lang="en-GB" sz="1000" b="1" dirty="0">
                <a:latin typeface="EB Garamond"/>
                <a:ea typeface="EB Garamond"/>
                <a:cs typeface="EB Garamond"/>
                <a:sym typeface="EB Garamond"/>
              </a:rPr>
              <a:t>Inventory Alerts: </a:t>
            </a:r>
            <a:r>
              <a:rPr lang="en-GB" sz="1000" dirty="0">
                <a:latin typeface="EB Garamond"/>
                <a:ea typeface="EB Garamond"/>
                <a:cs typeface="EB Garamond"/>
                <a:sym typeface="EB Garamond"/>
              </a:rPr>
              <a:t>Notifying users when a product they're interested in becomes available or goes on sale.</a:t>
            </a:r>
          </a:p>
          <a:p>
            <a:pPr marL="171450" lvl="0" indent="-171450">
              <a:buSzPts val="1100"/>
              <a:buFont typeface="EB Garamond"/>
              <a:buChar char="▪"/>
            </a:pPr>
            <a:r>
              <a:rPr lang="en-GB" sz="1000" b="1" dirty="0">
                <a:latin typeface="EB Garamond"/>
                <a:ea typeface="EB Garamond"/>
                <a:cs typeface="EB Garamond"/>
                <a:sym typeface="EB Garamond"/>
              </a:rPr>
              <a:t>Dynamic Pricing: </a:t>
            </a:r>
            <a:r>
              <a:rPr lang="en-GB" sz="1000" dirty="0">
                <a:latin typeface="EB Garamond"/>
                <a:ea typeface="EB Garamond"/>
                <a:cs typeface="EB Garamond"/>
                <a:sym typeface="EB Garamond"/>
              </a:rPr>
              <a:t>Adjusting product prices in real time based on factors like demand, availability, and user behavior.</a:t>
            </a:r>
          </a:p>
          <a:p>
            <a:pPr marL="171450" lvl="0" indent="-171450">
              <a:buSzPts val="1100"/>
              <a:buFont typeface="EB Garamond"/>
              <a:buChar char="▪"/>
            </a:pPr>
            <a:r>
              <a:rPr lang="en-GB" sz="1000" b="1" dirty="0">
                <a:latin typeface="EB Garamond"/>
                <a:ea typeface="EB Garamond"/>
                <a:cs typeface="EB Garamond"/>
                <a:sym typeface="EB Garamond"/>
              </a:rPr>
              <a:t>Progressive Web Apps (PWAs): </a:t>
            </a:r>
            <a:r>
              <a:rPr lang="en-GB" sz="1000" dirty="0">
                <a:latin typeface="EB Garamond"/>
                <a:ea typeface="EB Garamond"/>
                <a:cs typeface="EB Garamond"/>
                <a:sym typeface="EB Garamond"/>
              </a:rPr>
              <a:t>Offering an app-like experience with offline access, push notifications, and faster loading times.</a:t>
            </a:r>
          </a:p>
          <a:p>
            <a:pPr marL="171450" lvl="0" indent="-171450">
              <a:buSzPts val="1100"/>
              <a:buFont typeface="EB Garamond"/>
              <a:buChar char="▪"/>
            </a:pPr>
            <a:endParaRPr sz="1000" dirty="0">
              <a:latin typeface="EB Garamond"/>
              <a:ea typeface="EB Garamond"/>
              <a:cs typeface="EB Garamond"/>
              <a:sym typeface="EB Garamond"/>
            </a:endParaRPr>
          </a:p>
        </p:txBody>
      </p:sp>
      <p:sp>
        <p:nvSpPr>
          <p:cNvPr id="3674" name="Google Shape;3674;g1f5d965ad35_0_1833"/>
          <p:cNvSpPr txBox="1"/>
          <p:nvPr/>
        </p:nvSpPr>
        <p:spPr>
          <a:xfrm>
            <a:off x="425331" y="3399494"/>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i="0" u="none" strike="noStrike" cap="none" dirty="0">
                <a:solidFill>
                  <a:srgbClr val="C88C32"/>
                </a:solidFill>
                <a:latin typeface="EB Garamond"/>
                <a:ea typeface="EB Garamond"/>
                <a:cs typeface="EB Garamond"/>
                <a:sym typeface="EB Garamond"/>
              </a:rPr>
              <a:t>Learning outcome</a:t>
            </a:r>
            <a:endParaRPr sz="1800" b="1" dirty="0">
              <a:latin typeface="EB Garamond"/>
              <a:ea typeface="EB Garamond"/>
              <a:cs typeface="EB Garamond"/>
              <a:sym typeface="EB Garamon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78"/>
        <p:cNvGrpSpPr/>
        <p:nvPr/>
      </p:nvGrpSpPr>
      <p:grpSpPr>
        <a:xfrm>
          <a:off x="0" y="0"/>
          <a:ext cx="0" cy="0"/>
          <a:chOff x="0" y="0"/>
          <a:chExt cx="0" cy="0"/>
        </a:xfrm>
      </p:grpSpPr>
      <p:sp>
        <p:nvSpPr>
          <p:cNvPr id="3679" name="Google Shape;3679;g2139e008f02_0_0"/>
          <p:cNvSpPr txBox="1"/>
          <p:nvPr/>
        </p:nvSpPr>
        <p:spPr>
          <a:xfrm>
            <a:off x="445779" y="23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dirty="0">
                <a:solidFill>
                  <a:schemeClr val="dk2"/>
                </a:solidFill>
                <a:latin typeface="EB Garamond"/>
                <a:ea typeface="EB Garamond"/>
                <a:cs typeface="EB Garamond"/>
                <a:sym typeface="EB Garamond"/>
              </a:rPr>
              <a:t>Step-Wise Description</a:t>
            </a:r>
            <a:endParaRPr sz="1800" b="1" i="0" u="none" strike="noStrike" cap="none" dirty="0">
              <a:solidFill>
                <a:srgbClr val="000000"/>
              </a:solidFill>
              <a:latin typeface="EB Garamond"/>
              <a:ea typeface="EB Garamond"/>
              <a:cs typeface="EB Garamond"/>
              <a:sym typeface="EB Garamond"/>
            </a:endParaRPr>
          </a:p>
        </p:txBody>
      </p:sp>
      <p:sp>
        <p:nvSpPr>
          <p:cNvPr id="3681" name="Google Shape;3681;g2139e008f02_0_0"/>
          <p:cNvSpPr txBox="1"/>
          <p:nvPr/>
        </p:nvSpPr>
        <p:spPr>
          <a:xfrm>
            <a:off x="445779" y="3213297"/>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dirty="0">
                <a:solidFill>
                  <a:schemeClr val="lt2"/>
                </a:solidFill>
                <a:latin typeface="EB Garamond"/>
                <a:ea typeface="EB Garamond"/>
                <a:cs typeface="EB Garamond"/>
                <a:sym typeface="EB Garamond"/>
              </a:rPr>
              <a:t>Summary of your task</a:t>
            </a:r>
            <a:endParaRPr sz="1800" b="1" i="0" u="none" strike="noStrike" cap="none" dirty="0">
              <a:solidFill>
                <a:schemeClr val="lt2"/>
              </a:solidFill>
              <a:latin typeface="EB Garamond"/>
              <a:ea typeface="EB Garamond"/>
              <a:cs typeface="EB Garamond"/>
              <a:sym typeface="EB Garamond"/>
            </a:endParaRPr>
          </a:p>
        </p:txBody>
      </p:sp>
      <p:sp>
        <p:nvSpPr>
          <p:cNvPr id="3" name="TextBox 2"/>
          <p:cNvSpPr txBox="1"/>
          <p:nvPr/>
        </p:nvSpPr>
        <p:spPr>
          <a:xfrm>
            <a:off x="546804" y="673681"/>
            <a:ext cx="8288971" cy="2169825"/>
          </a:xfrm>
          <a:prstGeom prst="rect">
            <a:avLst/>
          </a:prstGeom>
          <a:noFill/>
        </p:spPr>
        <p:txBody>
          <a:bodyPr wrap="square" rtlCol="0">
            <a:spAutoFit/>
          </a:bodyPr>
          <a:lstStyle/>
          <a:p>
            <a:pPr marL="285750" indent="-285750">
              <a:buFont typeface="Wingdings" panose="05000000000000000000" pitchFamily="2" charset="2"/>
              <a:buChar char="v"/>
            </a:pPr>
            <a:r>
              <a:rPr lang="en-GB" sz="1200" b="1" dirty="0"/>
              <a:t>Planning and Research:</a:t>
            </a:r>
            <a:r>
              <a:rPr lang="en-GB" sz="1100" dirty="0"/>
              <a:t>Define your business niche and target audience.Research competitors and identify your unique selling points.Set clear goals and objectives for your e-commerce site.</a:t>
            </a:r>
          </a:p>
          <a:p>
            <a:pPr marL="285750" indent="-285750">
              <a:buFont typeface="Wingdings" panose="05000000000000000000" pitchFamily="2" charset="2"/>
              <a:buChar char="v"/>
            </a:pPr>
            <a:r>
              <a:rPr lang="en-GB" sz="1200" b="1" dirty="0"/>
              <a:t>Choose a Domain and </a:t>
            </a:r>
            <a:r>
              <a:rPr lang="en-GB" sz="1200" b="1" dirty="0" err="1"/>
              <a:t>Hosting:</a:t>
            </a:r>
            <a:r>
              <a:rPr lang="en-GB" sz="1100" dirty="0" err="1"/>
              <a:t>Selecting</a:t>
            </a:r>
            <a:r>
              <a:rPr lang="en-GB" sz="1100" dirty="0"/>
              <a:t>  a domain name that represents my web app </a:t>
            </a:r>
            <a:r>
              <a:rPr lang="en-GB" sz="1100" dirty="0" err="1"/>
              <a:t>brand.Choosing</a:t>
            </a:r>
            <a:r>
              <a:rPr lang="en-GB" sz="1100" dirty="0"/>
              <a:t> a reliable hosting provider that can handle e-commerce needs</a:t>
            </a:r>
            <a:r>
              <a:rPr lang="en-GB" sz="1600" dirty="0"/>
              <a:t>.</a:t>
            </a:r>
          </a:p>
          <a:p>
            <a:pPr marL="285750" indent="-285750">
              <a:buFont typeface="Wingdings" panose="05000000000000000000" pitchFamily="2" charset="2"/>
              <a:buChar char="v"/>
            </a:pPr>
            <a:r>
              <a:rPr lang="en-GB" sz="1200" b="1" dirty="0"/>
              <a:t>Select an E-commerce </a:t>
            </a:r>
            <a:r>
              <a:rPr lang="en-GB" sz="1200" b="1" dirty="0" err="1"/>
              <a:t>Platform</a:t>
            </a:r>
            <a:r>
              <a:rPr lang="en-GB" sz="1100" b="1" dirty="0" err="1"/>
              <a:t>:</a:t>
            </a:r>
            <a:r>
              <a:rPr lang="en-GB" sz="1100" dirty="0" err="1"/>
              <a:t>e-commerce</a:t>
            </a:r>
            <a:r>
              <a:rPr lang="en-GB" sz="1100" dirty="0"/>
              <a:t> platform such as Shopify, WooCommerce, Magento, or </a:t>
            </a:r>
            <a:r>
              <a:rPr lang="en-GB" sz="1100" dirty="0" err="1"/>
              <a:t>others.Consider</a:t>
            </a:r>
            <a:r>
              <a:rPr lang="en-GB" sz="1100" dirty="0"/>
              <a:t> my  technical expertise, budget, and scalability requirements</a:t>
            </a:r>
            <a:r>
              <a:rPr lang="en-GB" sz="1600" dirty="0"/>
              <a:t>.</a:t>
            </a:r>
          </a:p>
          <a:p>
            <a:pPr marL="285750" indent="-285750">
              <a:buFont typeface="Wingdings" panose="05000000000000000000" pitchFamily="2" charset="2"/>
              <a:buChar char="v"/>
            </a:pPr>
            <a:r>
              <a:rPr lang="en-GB" sz="1200" b="1" dirty="0"/>
              <a:t>Design and User Experience:</a:t>
            </a:r>
            <a:r>
              <a:rPr lang="en-GB" sz="1100" dirty="0"/>
              <a:t>Design an intuitive and user-friendly website layout.Ensure a responsive design for mobile users.Create a visually appealing design that aligns with your brand.</a:t>
            </a:r>
          </a:p>
          <a:p>
            <a:pPr marL="285750" indent="-285750">
              <a:buFont typeface="Wingdings" panose="05000000000000000000" pitchFamily="2" charset="2"/>
              <a:buChar char="v"/>
            </a:pPr>
            <a:r>
              <a:rPr lang="en-GB" sz="1100" b="1" dirty="0"/>
              <a:t>Payment Gateway </a:t>
            </a:r>
            <a:r>
              <a:rPr lang="en-GB" sz="1100" b="1" dirty="0" err="1"/>
              <a:t>Integration:</a:t>
            </a:r>
            <a:r>
              <a:rPr lang="en-GB" sz="1100" dirty="0" err="1"/>
              <a:t>Connect</a:t>
            </a:r>
            <a:r>
              <a:rPr lang="en-GB" sz="1100" dirty="0"/>
              <a:t> website to a payment gateway to process transactions securely.</a:t>
            </a:r>
          </a:p>
          <a:p>
            <a:pPr marL="285750" indent="-285750">
              <a:buFont typeface="Wingdings" panose="05000000000000000000" pitchFamily="2" charset="2"/>
              <a:buChar char="v"/>
            </a:pPr>
            <a:r>
              <a:rPr lang="en-GB" sz="1100" b="1" dirty="0"/>
              <a:t>Shipping and Delivery:</a:t>
            </a:r>
            <a:r>
              <a:rPr lang="en-GB" sz="1100" dirty="0"/>
              <a:t>Set up shipping options and calculate shipping costs.Provide order tracking and delivery status updates.Customer Registration and Accounts:</a:t>
            </a:r>
          </a:p>
        </p:txBody>
      </p:sp>
      <p:sp>
        <p:nvSpPr>
          <p:cNvPr id="4" name="TextBox 3"/>
          <p:cNvSpPr txBox="1"/>
          <p:nvPr/>
        </p:nvSpPr>
        <p:spPr>
          <a:xfrm>
            <a:off x="546803" y="3598171"/>
            <a:ext cx="8424809" cy="1277273"/>
          </a:xfrm>
          <a:prstGeom prst="rect">
            <a:avLst/>
          </a:prstGeom>
          <a:noFill/>
        </p:spPr>
        <p:txBody>
          <a:bodyPr wrap="square" rtlCol="0">
            <a:spAutoFit/>
          </a:bodyPr>
          <a:lstStyle/>
          <a:p>
            <a:pPr marL="285750" indent="-285750">
              <a:buFont typeface="Arial" panose="020B0604020202020204" pitchFamily="34" charset="0"/>
              <a:buChar char="•"/>
            </a:pPr>
            <a:r>
              <a:rPr lang="en-GB" sz="1100" b="1" dirty="0"/>
              <a:t>Planning and Research: </a:t>
            </a:r>
            <a:r>
              <a:rPr lang="en-GB" sz="1100" dirty="0"/>
              <a:t>Define your business goals, target audience, and unique selling points.</a:t>
            </a:r>
          </a:p>
          <a:p>
            <a:pPr marL="285750" indent="-285750">
              <a:buFont typeface="Arial" panose="020B0604020202020204" pitchFamily="34" charset="0"/>
              <a:buChar char="•"/>
            </a:pPr>
            <a:r>
              <a:rPr lang="en-GB" sz="1100" b="1" dirty="0"/>
              <a:t>Domain and Hosting: </a:t>
            </a:r>
            <a:r>
              <a:rPr lang="en-GB" sz="1100" dirty="0"/>
              <a:t>Choose a domain name and reliable hosting provider.</a:t>
            </a:r>
          </a:p>
          <a:p>
            <a:pPr marL="285750" indent="-285750">
              <a:buFont typeface="Arial" panose="020B0604020202020204" pitchFamily="34" charset="0"/>
              <a:buChar char="•"/>
            </a:pPr>
            <a:r>
              <a:rPr lang="en-GB" sz="1100" b="1" dirty="0"/>
              <a:t>E-commerce Platform: </a:t>
            </a:r>
            <a:r>
              <a:rPr lang="en-GB" sz="1100" dirty="0"/>
              <a:t>Select an e-commerce platform based on your needs and budget.</a:t>
            </a:r>
          </a:p>
          <a:p>
            <a:pPr marL="285750" indent="-285750">
              <a:buFont typeface="Arial" panose="020B0604020202020204" pitchFamily="34" charset="0"/>
              <a:buChar char="•"/>
            </a:pPr>
            <a:r>
              <a:rPr lang="en-GB" sz="1100" b="1" dirty="0"/>
              <a:t>Design and User Experience: </a:t>
            </a:r>
            <a:r>
              <a:rPr lang="en-GB" sz="1100" dirty="0"/>
              <a:t>Create an intuitive, responsive, and visually appealing website layout.</a:t>
            </a:r>
          </a:p>
          <a:p>
            <a:pPr marL="285750" indent="-285750">
              <a:buFont typeface="Arial" panose="020B0604020202020204" pitchFamily="34" charset="0"/>
              <a:buChar char="•"/>
            </a:pPr>
            <a:r>
              <a:rPr lang="en-GB" sz="1100" b="1" dirty="0"/>
              <a:t>Product Listing and Inventory: </a:t>
            </a:r>
            <a:r>
              <a:rPr lang="en-GB" sz="1100" dirty="0"/>
              <a:t>Add products, organize categories, and enable search and filtering.</a:t>
            </a:r>
          </a:p>
          <a:p>
            <a:pPr marL="285750" indent="-285750">
              <a:buFont typeface="Arial" panose="020B0604020202020204" pitchFamily="34" charset="0"/>
              <a:buChar char="•"/>
            </a:pPr>
            <a:r>
              <a:rPr lang="en-GB" sz="1100" b="1" dirty="0"/>
              <a:t>Shopping Cart and Checkout: </a:t>
            </a:r>
            <a:r>
              <a:rPr lang="en-GB" sz="1100" dirty="0"/>
              <a:t>Develop a user-friendly cart and secure checkout process with various payment options.</a:t>
            </a:r>
          </a:p>
          <a:p>
            <a:pPr marL="285750" indent="-285750">
              <a:buFont typeface="Arial" panose="020B0604020202020204" pitchFamily="34" charset="0"/>
              <a:buChar char="•"/>
            </a:pPr>
            <a:r>
              <a:rPr lang="en-GB" sz="1100" b="1" dirty="0"/>
              <a:t>Security and Compliance: </a:t>
            </a:r>
            <a:r>
              <a:rPr lang="en-GB" sz="1100" dirty="0"/>
              <a:t>Ensure SSL certificates, data protection compliance, and secure customer data.</a:t>
            </a:r>
            <a:endParaRPr lang="en-IN" sz="11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85"/>
        <p:cNvGrpSpPr/>
        <p:nvPr/>
      </p:nvGrpSpPr>
      <p:grpSpPr>
        <a:xfrm>
          <a:off x="0" y="0"/>
          <a:ext cx="0" cy="0"/>
          <a:chOff x="0" y="0"/>
          <a:chExt cx="0" cy="0"/>
        </a:xfrm>
      </p:grpSpPr>
      <p:sp>
        <p:nvSpPr>
          <p:cNvPr id="3686" name="Google Shape;3686;g1f5d965ad35_0_3666"/>
          <p:cNvSpPr txBox="1">
            <a:spLocks noGrp="1"/>
          </p:cNvSpPr>
          <p:nvPr>
            <p:ph type="body" idx="1"/>
          </p:nvPr>
        </p:nvSpPr>
        <p:spPr>
          <a:xfrm>
            <a:off x="3719246" y="2264415"/>
            <a:ext cx="1714800" cy="3201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1800">
                <a:solidFill>
                  <a:schemeClr val="dk2"/>
                </a:solidFill>
                <a:latin typeface="EB Garamond"/>
                <a:ea typeface="EB Garamond"/>
                <a:cs typeface="EB Garamond"/>
                <a:sym typeface="EB Garamond"/>
              </a:rPr>
              <a:t>Check-List</a:t>
            </a:r>
            <a:endParaRPr sz="1800">
              <a:solidFill>
                <a:schemeClr val="dk2"/>
              </a:solidFill>
              <a:latin typeface="EB Garamond"/>
              <a:ea typeface="EB Garamond"/>
              <a:cs typeface="EB Garamond"/>
              <a:sym typeface="EB Garamond"/>
            </a:endParaRPr>
          </a:p>
        </p:txBody>
      </p:sp>
      <p:sp>
        <p:nvSpPr>
          <p:cNvPr id="3687" name="Google Shape;3687;g1f5d965ad35_0_3666"/>
          <p:cNvSpPr txBox="1">
            <a:spLocks noGrp="1"/>
          </p:cNvSpPr>
          <p:nvPr>
            <p:ph type="body" idx="2"/>
          </p:nvPr>
        </p:nvSpPr>
        <p:spPr>
          <a:xfrm>
            <a:off x="817135" y="961109"/>
            <a:ext cx="1714800" cy="320100"/>
          </a:xfrm>
          <a:prstGeom prst="rect">
            <a:avLst/>
          </a:prstGeom>
        </p:spPr>
        <p:txBody>
          <a:bodyPr spcFirstLastPara="1" wrap="square" lIns="91425" tIns="45700" rIns="91425" bIns="45700" anchor="ctr" anchorCtr="0">
            <a:noAutofit/>
          </a:bodyPr>
          <a:lstStyle/>
          <a:p>
            <a:pPr marL="0" lvl="0" indent="0"/>
            <a:r>
              <a:rPr lang="en-GB" sz="1000" dirty="0">
                <a:latin typeface="EB Garamond"/>
                <a:ea typeface="EB Garamond"/>
                <a:cs typeface="EB Garamond"/>
                <a:sym typeface="EB Garamond"/>
              </a:rPr>
              <a:t>Website Purpose: </a:t>
            </a:r>
            <a:r>
              <a:rPr lang="en-GB" sz="1000" b="0" dirty="0">
                <a:latin typeface="EB Garamond"/>
                <a:ea typeface="EB Garamond"/>
                <a:cs typeface="EB Garamond"/>
                <a:sym typeface="EB Garamond"/>
              </a:rPr>
              <a:t>Describe the primary purpose of the e-commerce website, such as selling products, providing services, or both.</a:t>
            </a:r>
            <a:endParaRPr sz="1000" b="0" dirty="0">
              <a:latin typeface="EB Garamond"/>
              <a:ea typeface="EB Garamond"/>
              <a:cs typeface="EB Garamond"/>
              <a:sym typeface="EB Garamond"/>
            </a:endParaRPr>
          </a:p>
        </p:txBody>
      </p:sp>
      <p:sp>
        <p:nvSpPr>
          <p:cNvPr id="3688" name="Google Shape;3688;g1f5d965ad35_0_3666"/>
          <p:cNvSpPr txBox="1">
            <a:spLocks noGrp="1"/>
          </p:cNvSpPr>
          <p:nvPr>
            <p:ph type="body" idx="3"/>
          </p:nvPr>
        </p:nvSpPr>
        <p:spPr>
          <a:xfrm>
            <a:off x="318626" y="2188625"/>
            <a:ext cx="2030100" cy="320100"/>
          </a:xfrm>
          <a:prstGeom prst="rect">
            <a:avLst/>
          </a:prstGeom>
        </p:spPr>
        <p:txBody>
          <a:bodyPr spcFirstLastPara="1" wrap="square" lIns="91425" tIns="45700" rIns="91425" bIns="45700" anchor="ctr" anchorCtr="0">
            <a:noAutofit/>
          </a:bodyPr>
          <a:lstStyle/>
          <a:p>
            <a:pPr marL="0" lvl="0" indent="0"/>
            <a:r>
              <a:rPr lang="en-GB" sz="1000" dirty="0">
                <a:latin typeface="EB Garamond"/>
                <a:ea typeface="EB Garamond"/>
                <a:cs typeface="EB Garamond"/>
                <a:sym typeface="EB Garamond"/>
              </a:rPr>
              <a:t>Customer Support: </a:t>
            </a:r>
            <a:r>
              <a:rPr lang="en-GB" sz="1000" b="0" dirty="0">
                <a:latin typeface="EB Garamond"/>
                <a:ea typeface="EB Garamond"/>
                <a:cs typeface="EB Garamond"/>
                <a:sym typeface="EB Garamond"/>
              </a:rPr>
              <a:t>Explain how customers can seek support, the availability of live chat, email, phone support, and any additional customer service features.</a:t>
            </a:r>
            <a:endParaRPr sz="1000" b="0" dirty="0">
              <a:latin typeface="EB Garamond"/>
              <a:ea typeface="EB Garamond"/>
              <a:cs typeface="EB Garamond"/>
              <a:sym typeface="EB Garamond"/>
            </a:endParaRPr>
          </a:p>
        </p:txBody>
      </p:sp>
      <p:sp>
        <p:nvSpPr>
          <p:cNvPr id="3689" name="Google Shape;3689;g1f5d965ad35_0_3666"/>
          <p:cNvSpPr txBox="1">
            <a:spLocks noGrp="1"/>
          </p:cNvSpPr>
          <p:nvPr>
            <p:ph type="body" idx="4"/>
          </p:nvPr>
        </p:nvSpPr>
        <p:spPr>
          <a:xfrm>
            <a:off x="817135" y="3393928"/>
            <a:ext cx="1714800" cy="320100"/>
          </a:xfrm>
          <a:prstGeom prst="rect">
            <a:avLst/>
          </a:prstGeom>
        </p:spPr>
        <p:txBody>
          <a:bodyPr spcFirstLastPara="1" wrap="square" lIns="91425" tIns="45700" rIns="91425" bIns="45700" anchor="ctr" anchorCtr="0">
            <a:noAutofit/>
          </a:bodyPr>
          <a:lstStyle/>
          <a:p>
            <a:pPr marL="0" lvl="0" indent="0"/>
            <a:r>
              <a:rPr lang="en-GB" sz="1000" dirty="0">
                <a:latin typeface="EB Garamond"/>
                <a:ea typeface="EB Garamond"/>
                <a:cs typeface="EB Garamond"/>
                <a:sym typeface="EB Garamond"/>
              </a:rPr>
              <a:t>Marketing Strategy: </a:t>
            </a:r>
            <a:r>
              <a:rPr lang="en-GB" sz="1000" b="0" dirty="0">
                <a:latin typeface="EB Garamond"/>
                <a:ea typeface="EB Garamond"/>
                <a:cs typeface="EB Garamond"/>
                <a:sym typeface="EB Garamond"/>
              </a:rPr>
              <a:t>Outline the marketing plan, including SEO strategies, social media, email marketing, and advertising.</a:t>
            </a:r>
            <a:endParaRPr sz="1000" b="0" dirty="0">
              <a:latin typeface="EB Garamond"/>
              <a:ea typeface="EB Garamond"/>
              <a:cs typeface="EB Garamond"/>
              <a:sym typeface="EB Garamond"/>
            </a:endParaRPr>
          </a:p>
        </p:txBody>
      </p:sp>
      <p:sp>
        <p:nvSpPr>
          <p:cNvPr id="3690" name="Google Shape;3690;g1f5d965ad35_0_3666"/>
          <p:cNvSpPr txBox="1">
            <a:spLocks noGrp="1"/>
          </p:cNvSpPr>
          <p:nvPr>
            <p:ph type="body" idx="5"/>
          </p:nvPr>
        </p:nvSpPr>
        <p:spPr>
          <a:xfrm>
            <a:off x="1756450" y="4418601"/>
            <a:ext cx="1714800" cy="320100"/>
          </a:xfrm>
          <a:prstGeom prst="rect">
            <a:avLst/>
          </a:prstGeom>
        </p:spPr>
        <p:txBody>
          <a:bodyPr spcFirstLastPara="1" wrap="square" lIns="91425" tIns="45700" rIns="91425" bIns="45700" anchor="ctr" anchorCtr="0">
            <a:noAutofit/>
          </a:bodyPr>
          <a:lstStyle/>
          <a:p>
            <a:pPr marL="0" lvl="0" indent="0"/>
            <a:r>
              <a:rPr lang="en-GB" sz="1000" dirty="0">
                <a:latin typeface="EB Garamond"/>
                <a:ea typeface="EB Garamond"/>
                <a:cs typeface="EB Garamond"/>
                <a:sym typeface="EB Garamond"/>
              </a:rPr>
              <a:t>Shipping and Logistics: </a:t>
            </a:r>
            <a:r>
              <a:rPr lang="en-GB" sz="1000" b="0" dirty="0">
                <a:latin typeface="EB Garamond"/>
                <a:ea typeface="EB Garamond"/>
                <a:cs typeface="EB Garamond"/>
                <a:sym typeface="EB Garamond"/>
              </a:rPr>
              <a:t>Describe how shipping and delivery are handled, including methods, costs, and tracking.</a:t>
            </a:r>
            <a:endParaRPr sz="1000" b="0" dirty="0">
              <a:latin typeface="EB Garamond"/>
              <a:ea typeface="EB Garamond"/>
              <a:cs typeface="EB Garamond"/>
              <a:sym typeface="EB Garamond"/>
            </a:endParaRPr>
          </a:p>
        </p:txBody>
      </p:sp>
      <p:sp>
        <p:nvSpPr>
          <p:cNvPr id="3691" name="Google Shape;3691;g1f5d965ad35_0_3666"/>
          <p:cNvSpPr txBox="1">
            <a:spLocks noGrp="1"/>
          </p:cNvSpPr>
          <p:nvPr>
            <p:ph type="body" idx="6"/>
          </p:nvPr>
        </p:nvSpPr>
        <p:spPr>
          <a:xfrm>
            <a:off x="6602289" y="961109"/>
            <a:ext cx="2317200" cy="320100"/>
          </a:xfrm>
          <a:prstGeom prst="rect">
            <a:avLst/>
          </a:prstGeom>
        </p:spPr>
        <p:txBody>
          <a:bodyPr spcFirstLastPara="1" wrap="square" lIns="91425" tIns="45700" rIns="91425" bIns="45700" anchor="ctr" anchorCtr="0">
            <a:noAutofit/>
          </a:bodyPr>
          <a:lstStyle/>
          <a:p>
            <a:pPr marL="0" lvl="0" indent="0"/>
            <a:r>
              <a:rPr lang="en-GB" sz="1000" dirty="0">
                <a:latin typeface="EB Garamond"/>
                <a:ea typeface="EB Garamond"/>
                <a:cs typeface="EB Garamond"/>
                <a:sym typeface="EB Garamond"/>
              </a:rPr>
              <a:t>Target Audience: </a:t>
            </a:r>
            <a:r>
              <a:rPr lang="en-GB" sz="1000" b="0" dirty="0">
                <a:latin typeface="EB Garamond"/>
                <a:ea typeface="EB Garamond"/>
                <a:cs typeface="EB Garamond"/>
                <a:sym typeface="EB Garamond"/>
              </a:rPr>
              <a:t>Identify the intended audience and their characteristics, including demographics and preferences.</a:t>
            </a:r>
            <a:endParaRPr sz="1000" b="0" dirty="0">
              <a:latin typeface="EB Garamond"/>
              <a:ea typeface="EB Garamond"/>
              <a:cs typeface="EB Garamond"/>
              <a:sym typeface="EB Garamond"/>
            </a:endParaRPr>
          </a:p>
        </p:txBody>
      </p:sp>
      <p:sp>
        <p:nvSpPr>
          <p:cNvPr id="3692" name="Google Shape;3692;g1f5d965ad35_0_3666"/>
          <p:cNvSpPr txBox="1">
            <a:spLocks noGrp="1"/>
          </p:cNvSpPr>
          <p:nvPr>
            <p:ph type="body" idx="7"/>
          </p:nvPr>
        </p:nvSpPr>
        <p:spPr>
          <a:xfrm>
            <a:off x="6819928" y="2188625"/>
            <a:ext cx="1906800" cy="320100"/>
          </a:xfrm>
          <a:prstGeom prst="rect">
            <a:avLst/>
          </a:prstGeom>
        </p:spPr>
        <p:txBody>
          <a:bodyPr spcFirstLastPara="1" wrap="square" lIns="91425" tIns="45700" rIns="91425" bIns="45700" anchor="ctr" anchorCtr="0">
            <a:noAutofit/>
          </a:bodyPr>
          <a:lstStyle/>
          <a:p>
            <a:pPr marL="0" lvl="0" indent="0"/>
            <a:r>
              <a:rPr lang="en-GB" sz="1000" dirty="0">
                <a:latin typeface="EB Garamond"/>
                <a:ea typeface="EB Garamond"/>
                <a:cs typeface="EB Garamond"/>
                <a:sym typeface="EB Garamond"/>
              </a:rPr>
              <a:t>Product Catalog: </a:t>
            </a:r>
            <a:r>
              <a:rPr lang="en-GB" sz="1000" b="0" dirty="0">
                <a:latin typeface="EB Garamond"/>
                <a:ea typeface="EB Garamond"/>
                <a:cs typeface="EB Garamond"/>
                <a:sym typeface="EB Garamond"/>
              </a:rPr>
              <a:t>Explain how the product </a:t>
            </a:r>
            <a:r>
              <a:rPr lang="en-GB" sz="1000" b="0" dirty="0" err="1">
                <a:latin typeface="EB Garamond"/>
                <a:ea typeface="EB Garamond"/>
                <a:cs typeface="EB Garamond"/>
                <a:sym typeface="EB Garamond"/>
              </a:rPr>
              <a:t>catalog</a:t>
            </a:r>
            <a:r>
              <a:rPr lang="en-GB" sz="1000" b="0" dirty="0">
                <a:latin typeface="EB Garamond"/>
                <a:ea typeface="EB Garamond"/>
                <a:cs typeface="EB Garamond"/>
                <a:sym typeface="EB Garamond"/>
              </a:rPr>
              <a:t> is structured, including categories, subcategories, and how products are displayed.</a:t>
            </a:r>
            <a:endParaRPr sz="1000" b="0" dirty="0">
              <a:latin typeface="EB Garamond"/>
              <a:ea typeface="EB Garamond"/>
              <a:cs typeface="EB Garamond"/>
              <a:sym typeface="EB Garamond"/>
            </a:endParaRPr>
          </a:p>
        </p:txBody>
      </p:sp>
      <p:sp>
        <p:nvSpPr>
          <p:cNvPr id="3693" name="Google Shape;3693;g1f5d965ad35_0_3666"/>
          <p:cNvSpPr txBox="1">
            <a:spLocks noGrp="1"/>
          </p:cNvSpPr>
          <p:nvPr>
            <p:ph type="body" idx="8"/>
          </p:nvPr>
        </p:nvSpPr>
        <p:spPr>
          <a:xfrm>
            <a:off x="6602289" y="3367442"/>
            <a:ext cx="1714800" cy="320100"/>
          </a:xfrm>
          <a:prstGeom prst="rect">
            <a:avLst/>
          </a:prstGeom>
        </p:spPr>
        <p:txBody>
          <a:bodyPr spcFirstLastPara="1" wrap="square" lIns="91425" tIns="45700" rIns="91425" bIns="45700" anchor="ctr" anchorCtr="0">
            <a:noAutofit/>
          </a:bodyPr>
          <a:lstStyle/>
          <a:p>
            <a:pPr marL="0" lvl="0" indent="0"/>
            <a:r>
              <a:rPr lang="en-GB" sz="1000" dirty="0">
                <a:latin typeface="EB Garamond"/>
                <a:ea typeface="EB Garamond"/>
                <a:cs typeface="EB Garamond"/>
                <a:sym typeface="EB Garamond"/>
              </a:rPr>
              <a:t>User Experience: </a:t>
            </a:r>
            <a:r>
              <a:rPr lang="en-GB" sz="1000" b="0" dirty="0">
                <a:latin typeface="EB Garamond"/>
                <a:ea typeface="EB Garamond"/>
                <a:cs typeface="EB Garamond"/>
                <a:sym typeface="EB Garamond"/>
              </a:rPr>
              <a:t>Discuss the website's design and user interface, emphasizing its user-friendliness and mobile responsiveness.</a:t>
            </a:r>
            <a:endParaRPr sz="1000" b="0" dirty="0">
              <a:latin typeface="EB Garamond"/>
              <a:ea typeface="EB Garamond"/>
              <a:cs typeface="EB Garamond"/>
              <a:sym typeface="EB Garamond"/>
            </a:endParaRPr>
          </a:p>
        </p:txBody>
      </p:sp>
      <p:sp>
        <p:nvSpPr>
          <p:cNvPr id="3694" name="Google Shape;3694;g1f5d965ad35_0_3666"/>
          <p:cNvSpPr txBox="1">
            <a:spLocks noGrp="1"/>
          </p:cNvSpPr>
          <p:nvPr>
            <p:ph type="body" idx="9"/>
          </p:nvPr>
        </p:nvSpPr>
        <p:spPr>
          <a:xfrm>
            <a:off x="5584940" y="4258551"/>
            <a:ext cx="1714800" cy="320100"/>
          </a:xfrm>
          <a:prstGeom prst="rect">
            <a:avLst/>
          </a:prstGeom>
        </p:spPr>
        <p:txBody>
          <a:bodyPr spcFirstLastPara="1" wrap="square" lIns="91425" tIns="45700" rIns="91425" bIns="45700" anchor="ctr" anchorCtr="0">
            <a:noAutofit/>
          </a:bodyPr>
          <a:lstStyle/>
          <a:p>
            <a:pPr marL="0" lvl="0" indent="0"/>
            <a:r>
              <a:rPr lang="en-GB" sz="1000" dirty="0">
                <a:latin typeface="EB Garamond"/>
                <a:ea typeface="EB Garamond"/>
                <a:cs typeface="EB Garamond"/>
                <a:sym typeface="EB Garamond"/>
              </a:rPr>
              <a:t>Payment and Security: </a:t>
            </a:r>
            <a:r>
              <a:rPr lang="en-GB" sz="1000" b="0" dirty="0">
                <a:latin typeface="EB Garamond"/>
                <a:ea typeface="EB Garamond"/>
                <a:cs typeface="EB Garamond"/>
                <a:sym typeface="EB Garamond"/>
              </a:rPr>
              <a:t>Detail the payment options available and the security measures in place to protect customer data.</a:t>
            </a:r>
            <a:endParaRPr sz="1000" b="0" dirty="0">
              <a:latin typeface="EB Garamond"/>
              <a:ea typeface="EB Garamond"/>
              <a:cs typeface="EB Garamond"/>
              <a:sym typeface="EB Garamond"/>
            </a:endParaRPr>
          </a:p>
        </p:txBody>
      </p:sp>
      <p:sp>
        <p:nvSpPr>
          <p:cNvPr id="3695" name="Google Shape;3695;g1f5d965ad35_0_3666"/>
          <p:cNvSpPr txBox="1"/>
          <p:nvPr/>
        </p:nvSpPr>
        <p:spPr>
          <a:xfrm>
            <a:off x="193300" y="125175"/>
            <a:ext cx="31263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b="1">
                <a:solidFill>
                  <a:schemeClr val="lt2"/>
                </a:solidFill>
                <a:latin typeface="EB Garamond"/>
                <a:ea typeface="EB Garamond"/>
                <a:cs typeface="EB Garamond"/>
                <a:sym typeface="EB Garamond"/>
              </a:rPr>
              <a:t>Assessment Parameter</a:t>
            </a:r>
            <a:endParaRPr sz="2400" b="1">
              <a:solidFill>
                <a:schemeClr val="lt2"/>
              </a:solidFill>
              <a:latin typeface="EB Garamond"/>
              <a:ea typeface="EB Garamond"/>
              <a:cs typeface="EB Garamond"/>
              <a:sym typeface="EB Garamon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99"/>
        <p:cNvGrpSpPr/>
        <p:nvPr/>
      </p:nvGrpSpPr>
      <p:grpSpPr>
        <a:xfrm>
          <a:off x="0" y="0"/>
          <a:ext cx="0" cy="0"/>
          <a:chOff x="0" y="0"/>
          <a:chExt cx="0" cy="0"/>
        </a:xfrm>
      </p:grpSpPr>
      <p:sp>
        <p:nvSpPr>
          <p:cNvPr id="3700" name="Google Shape;3700;p212"/>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1800"/>
              <a:buNone/>
            </a:pPr>
            <a:r>
              <a:rPr lang="en-US"/>
              <a:t>Submission Github</a:t>
            </a:r>
            <a:endParaRPr/>
          </a:p>
        </p:txBody>
      </p:sp>
      <p:sp>
        <p:nvSpPr>
          <p:cNvPr id="3701" name="Google Shape;3701;p212"/>
          <p:cNvSpPr txBox="1">
            <a:spLocks noGrp="1"/>
          </p:cNvSpPr>
          <p:nvPr>
            <p:ph type="body" idx="2"/>
          </p:nvPr>
        </p:nvSpPr>
        <p:spPr>
          <a:xfrm>
            <a:off x="3858931" y="2295341"/>
            <a:ext cx="3051423" cy="261570"/>
          </a:xfrm>
          <a:prstGeom prst="rect">
            <a:avLst/>
          </a:prstGeom>
          <a:noFill/>
          <a:ln>
            <a:noFill/>
          </a:ln>
        </p:spPr>
        <p:txBody>
          <a:bodyPr spcFirstLastPara="1" wrap="square" lIns="91425" tIns="45700" rIns="91425" bIns="45700" anchor="ctr" anchorCtr="0">
            <a:spAutoFit/>
          </a:bodyPr>
          <a:lstStyle/>
          <a:p>
            <a:pPr marL="342900" lvl="0" indent="-342900">
              <a:buAutoNum type="arabicPeriod"/>
            </a:pPr>
            <a:endParaRPr lang="en-US" sz="1100" dirty="0">
              <a:solidFill>
                <a:srgbClr val="BD8738"/>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05"/>
        <p:cNvGrpSpPr/>
        <p:nvPr/>
      </p:nvGrpSpPr>
      <p:grpSpPr>
        <a:xfrm>
          <a:off x="0" y="0"/>
          <a:ext cx="0" cy="0"/>
          <a:chOff x="0" y="0"/>
          <a:chExt cx="0" cy="0"/>
        </a:xfrm>
      </p:grpSpPr>
      <p:pic>
        <p:nvPicPr>
          <p:cNvPr id="3706" name="Google Shape;3706;p213"/>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161</TotalTime>
  <Words>851</Words>
  <Application>Microsoft Office PowerPoint</Application>
  <PresentationFormat>On-screen Show (16:9)</PresentationFormat>
  <Paragraphs>60</Paragraphs>
  <Slides>7</Slides>
  <Notes>7</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7</vt:i4>
      </vt:variant>
    </vt:vector>
  </HeadingPairs>
  <TitlesOfParts>
    <vt:vector size="19" baseType="lpstr">
      <vt:lpstr>Arial</vt:lpstr>
      <vt:lpstr>Calibri</vt:lpstr>
      <vt:lpstr>Wingdings</vt:lpstr>
      <vt:lpstr>Montserrat ExtraBold</vt:lpstr>
      <vt:lpstr>Public Sans</vt:lpstr>
      <vt:lpstr>Arial</vt:lpstr>
      <vt:lpstr>EB Garamond</vt:lpstr>
      <vt:lpstr>EB Garamond ExtraBold</vt:lpstr>
      <vt:lpstr>EB Garamond Medium</vt:lpstr>
      <vt:lpstr>Noto Sans Symbols</vt:lpstr>
      <vt:lpstr>Simple Light</vt:lpstr>
      <vt:lpstr>Simple Light</vt:lpstr>
      <vt:lpstr>PowerPoint Presentation</vt:lpstr>
      <vt:lpstr>E-COMMERCE WEBSITE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Manish Sharma</dc:creator>
  <cp:lastModifiedBy>Dhinesh Kumar</cp:lastModifiedBy>
  <cp:revision>17</cp:revision>
  <dcterms:created xsi:type="dcterms:W3CDTF">2020-08-13T11:21:46Z</dcterms:created>
  <dcterms:modified xsi:type="dcterms:W3CDTF">2023-10-29T02:43:50Z</dcterms:modified>
</cp:coreProperties>
</file>